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 id="2147493562" r:id="rId5"/>
  </p:sldMasterIdLst>
  <p:notesMasterIdLst>
    <p:notesMasterId r:id="rId82"/>
  </p:notesMasterIdLst>
  <p:handoutMasterIdLst>
    <p:handoutMasterId r:id="rId83"/>
  </p:handoutMasterIdLst>
  <p:sldIdLst>
    <p:sldId id="296" r:id="rId6"/>
    <p:sldId id="884" r:id="rId7"/>
    <p:sldId id="913" r:id="rId8"/>
    <p:sldId id="914" r:id="rId9"/>
    <p:sldId id="261" r:id="rId10"/>
    <p:sldId id="915" r:id="rId11"/>
    <p:sldId id="1304" r:id="rId12"/>
    <p:sldId id="1322" r:id="rId13"/>
    <p:sldId id="2134804923" r:id="rId14"/>
    <p:sldId id="2929" r:id="rId15"/>
    <p:sldId id="808" r:id="rId16"/>
    <p:sldId id="810" r:id="rId17"/>
    <p:sldId id="799" r:id="rId18"/>
    <p:sldId id="427" r:id="rId19"/>
    <p:sldId id="1219" r:id="rId20"/>
    <p:sldId id="803" r:id="rId21"/>
    <p:sldId id="2134804924" r:id="rId22"/>
    <p:sldId id="691" r:id="rId23"/>
    <p:sldId id="688" r:id="rId24"/>
    <p:sldId id="825" r:id="rId25"/>
    <p:sldId id="1306" r:id="rId26"/>
    <p:sldId id="301" r:id="rId27"/>
    <p:sldId id="944" r:id="rId28"/>
    <p:sldId id="945" r:id="rId29"/>
    <p:sldId id="325" r:id="rId30"/>
    <p:sldId id="326" r:id="rId31"/>
    <p:sldId id="1310" r:id="rId32"/>
    <p:sldId id="1311" r:id="rId33"/>
    <p:sldId id="328" r:id="rId34"/>
    <p:sldId id="1312" r:id="rId35"/>
    <p:sldId id="329" r:id="rId36"/>
    <p:sldId id="1002" r:id="rId37"/>
    <p:sldId id="330" r:id="rId38"/>
    <p:sldId id="1313" r:id="rId39"/>
    <p:sldId id="332" r:id="rId40"/>
    <p:sldId id="1318" r:id="rId41"/>
    <p:sldId id="1307" r:id="rId42"/>
    <p:sldId id="339" r:id="rId43"/>
    <p:sldId id="1320" r:id="rId44"/>
    <p:sldId id="1321" r:id="rId45"/>
    <p:sldId id="342" r:id="rId46"/>
    <p:sldId id="340" r:id="rId47"/>
    <p:sldId id="341" r:id="rId48"/>
    <p:sldId id="344" r:id="rId49"/>
    <p:sldId id="684" r:id="rId50"/>
    <p:sldId id="351" r:id="rId51"/>
    <p:sldId id="348" r:id="rId52"/>
    <p:sldId id="368" r:id="rId53"/>
    <p:sldId id="1309" r:id="rId54"/>
    <p:sldId id="349" r:id="rId55"/>
    <p:sldId id="1308" r:id="rId56"/>
    <p:sldId id="355" r:id="rId57"/>
    <p:sldId id="399" r:id="rId58"/>
    <p:sldId id="400" r:id="rId59"/>
    <p:sldId id="354" r:id="rId60"/>
    <p:sldId id="353" r:id="rId61"/>
    <p:sldId id="335" r:id="rId62"/>
    <p:sldId id="336" r:id="rId63"/>
    <p:sldId id="337" r:id="rId64"/>
    <p:sldId id="304" r:id="rId65"/>
    <p:sldId id="1319" r:id="rId66"/>
    <p:sldId id="307" r:id="rId67"/>
    <p:sldId id="678" r:id="rId68"/>
    <p:sldId id="1315" r:id="rId69"/>
    <p:sldId id="1314" r:id="rId70"/>
    <p:sldId id="357" r:id="rId71"/>
    <p:sldId id="384" r:id="rId72"/>
    <p:sldId id="401" r:id="rId73"/>
    <p:sldId id="359" r:id="rId74"/>
    <p:sldId id="374" r:id="rId75"/>
    <p:sldId id="369" r:id="rId76"/>
    <p:sldId id="1317" r:id="rId77"/>
    <p:sldId id="371" r:id="rId78"/>
    <p:sldId id="398" r:id="rId79"/>
    <p:sldId id="936" r:id="rId80"/>
    <p:sldId id="1316" r:id="rId8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1">
          <p15:clr>
            <a:srgbClr val="A4A3A4"/>
          </p15:clr>
        </p15:guide>
        <p15:guide id="2" orient="horz" pos="542">
          <p15:clr>
            <a:srgbClr val="A4A3A4"/>
          </p15:clr>
        </p15:guide>
        <p15:guide id="3" orient="horz" pos="3097">
          <p15:clr>
            <a:srgbClr val="A4A3A4"/>
          </p15:clr>
        </p15:guide>
        <p15:guide id="4" orient="horz" pos="1620">
          <p15:clr>
            <a:srgbClr val="A4A3A4"/>
          </p15:clr>
        </p15:guide>
        <p15:guide id="5" pos="2880">
          <p15:clr>
            <a:srgbClr val="A4A3A4"/>
          </p15:clr>
        </p15:guide>
        <p15:guide id="6" pos="282">
          <p15:clr>
            <a:srgbClr val="A4A3A4"/>
          </p15:clr>
        </p15:guide>
        <p15:guide id="7" pos="46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en Schneiter" initials="SS" lastIdx="1" clrIdx="0">
    <p:extLst>
      <p:ext uri="{19B8F6BF-5375-455C-9EA6-DF929625EA0E}">
        <p15:presenceInfo xmlns:p15="http://schemas.microsoft.com/office/powerpoint/2012/main" userId="S-1-5-21-958819690-1208897837-285429281-31745" providerId="AD"/>
      </p:ext>
    </p:extLst>
  </p:cmAuthor>
  <p:cmAuthor id="2" name="Patrick Lane" initials="PL" lastIdx="2" clrIdx="1">
    <p:extLst>
      <p:ext uri="{19B8F6BF-5375-455C-9EA6-DF929625EA0E}">
        <p15:presenceInfo xmlns:p15="http://schemas.microsoft.com/office/powerpoint/2012/main" userId="S::plane@comptia.org::659681f1-588f-4a76-9bda-d031b12e85d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69727B"/>
    <a:srgbClr val="57197C"/>
    <a:srgbClr val="004872"/>
    <a:srgbClr val="61A729"/>
    <a:srgbClr val="C88D00"/>
    <a:srgbClr val="C35B15"/>
    <a:srgbClr val="576068"/>
    <a:srgbClr val="A1A8CF"/>
    <a:srgbClr val="C5CBCF"/>
    <a:srgbClr val="3643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D08EF-FA8F-45F0-BAC8-56B59CA7D9D5}" v="3" dt="2023-10-19T18:34:15.919"/>
    <p1510:client id="{8504E069-3E75-4621-B850-1CCE80AF7D9F}" v="139" dt="2023-10-18T23:23:16.3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2782" autoAdjust="0"/>
  </p:normalViewPr>
  <p:slideViewPr>
    <p:cSldViewPr snapToGrid="0" snapToObjects="1">
      <p:cViewPr varScale="1">
        <p:scale>
          <a:sx n="78" d="100"/>
          <a:sy n="78" d="100"/>
        </p:scale>
        <p:origin x="776" y="44"/>
      </p:cViewPr>
      <p:guideLst>
        <p:guide orient="horz" pos="471"/>
        <p:guide orient="horz" pos="542"/>
        <p:guide orient="horz" pos="3097"/>
        <p:guide orient="horz" pos="1620"/>
        <p:guide pos="2880"/>
        <p:guide pos="282"/>
        <p:guide pos="4685"/>
      </p:guideLst>
    </p:cSldViewPr>
  </p:slideViewPr>
  <p:outlineViewPr>
    <p:cViewPr>
      <p:scale>
        <a:sx n="33" d="100"/>
        <a:sy n="33" d="100"/>
      </p:scale>
      <p:origin x="6"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Lst>
  </p:outlin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microsoft.com/office/2015/10/relationships/revisionInfo" Target="revisionInfo.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s>
</file>

<file path=ppt/_rels/viewProps.xml.rels><?xml version="1.0" encoding="UTF-8" standalone="yes"?>
<Relationships xmlns="http://schemas.openxmlformats.org/package/2006/relationships"><Relationship Id="rId8" Type="http://schemas.openxmlformats.org/officeDocument/2006/relationships/slide" Target="slides/slide41.xml"/><Relationship Id="rId13" Type="http://schemas.openxmlformats.org/officeDocument/2006/relationships/slide" Target="slides/slide47.xml"/><Relationship Id="rId18" Type="http://schemas.openxmlformats.org/officeDocument/2006/relationships/slide" Target="slides/slide54.xml"/><Relationship Id="rId26" Type="http://schemas.openxmlformats.org/officeDocument/2006/relationships/slide" Target="slides/slide68.xml"/><Relationship Id="rId3" Type="http://schemas.openxmlformats.org/officeDocument/2006/relationships/slide" Target="slides/slide29.xml"/><Relationship Id="rId21" Type="http://schemas.openxmlformats.org/officeDocument/2006/relationships/slide" Target="slides/slide57.xml"/><Relationship Id="rId7" Type="http://schemas.openxmlformats.org/officeDocument/2006/relationships/slide" Target="slides/slide38.xml"/><Relationship Id="rId12" Type="http://schemas.openxmlformats.org/officeDocument/2006/relationships/slide" Target="slides/slide46.xml"/><Relationship Id="rId17" Type="http://schemas.openxmlformats.org/officeDocument/2006/relationships/slide" Target="slides/slide53.xml"/><Relationship Id="rId25" Type="http://schemas.openxmlformats.org/officeDocument/2006/relationships/slide" Target="slides/slide67.xml"/><Relationship Id="rId2" Type="http://schemas.openxmlformats.org/officeDocument/2006/relationships/slide" Target="slides/slide26.xml"/><Relationship Id="rId16" Type="http://schemas.openxmlformats.org/officeDocument/2006/relationships/slide" Target="slides/slide52.xml"/><Relationship Id="rId20" Type="http://schemas.openxmlformats.org/officeDocument/2006/relationships/slide" Target="slides/slide56.xml"/><Relationship Id="rId29" Type="http://schemas.openxmlformats.org/officeDocument/2006/relationships/slide" Target="slides/slide71.xml"/><Relationship Id="rId1" Type="http://schemas.openxmlformats.org/officeDocument/2006/relationships/slide" Target="slides/slide25.xml"/><Relationship Id="rId6" Type="http://schemas.openxmlformats.org/officeDocument/2006/relationships/slide" Target="slides/slide35.xml"/><Relationship Id="rId11" Type="http://schemas.openxmlformats.org/officeDocument/2006/relationships/slide" Target="slides/slide44.xml"/><Relationship Id="rId24" Type="http://schemas.openxmlformats.org/officeDocument/2006/relationships/slide" Target="slides/slide66.xml"/><Relationship Id="rId32" Type="http://schemas.openxmlformats.org/officeDocument/2006/relationships/slide" Target="slides/slide75.xml"/><Relationship Id="rId5" Type="http://schemas.openxmlformats.org/officeDocument/2006/relationships/slide" Target="slides/slide33.xml"/><Relationship Id="rId15" Type="http://schemas.openxmlformats.org/officeDocument/2006/relationships/slide" Target="slides/slide50.xml"/><Relationship Id="rId23" Type="http://schemas.openxmlformats.org/officeDocument/2006/relationships/slide" Target="slides/slide59.xml"/><Relationship Id="rId28" Type="http://schemas.openxmlformats.org/officeDocument/2006/relationships/slide" Target="slides/slide70.xml"/><Relationship Id="rId10" Type="http://schemas.openxmlformats.org/officeDocument/2006/relationships/slide" Target="slides/slide43.xml"/><Relationship Id="rId19" Type="http://schemas.openxmlformats.org/officeDocument/2006/relationships/slide" Target="slides/slide55.xml"/><Relationship Id="rId31" Type="http://schemas.openxmlformats.org/officeDocument/2006/relationships/slide" Target="slides/slide74.xml"/><Relationship Id="rId4" Type="http://schemas.openxmlformats.org/officeDocument/2006/relationships/slide" Target="slides/slide31.xml"/><Relationship Id="rId9" Type="http://schemas.openxmlformats.org/officeDocument/2006/relationships/slide" Target="slides/slide42.xml"/><Relationship Id="rId14" Type="http://schemas.openxmlformats.org/officeDocument/2006/relationships/slide" Target="slides/slide48.xml"/><Relationship Id="rId22" Type="http://schemas.openxmlformats.org/officeDocument/2006/relationships/slide" Target="slides/slide58.xml"/><Relationship Id="rId27" Type="http://schemas.openxmlformats.org/officeDocument/2006/relationships/slide" Target="slides/slide69.xml"/><Relationship Id="rId30"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Schneiter" userId="80bda13d-84ed-4cb4-b6bf-3073e1c86f03" providerId="ADAL" clId="{295D08EF-FA8F-45F0-BAC8-56B59CA7D9D5}"/>
    <pc:docChg chg="undo custSel delSld modSld">
      <pc:chgData name="Stephen Schneiter" userId="80bda13d-84ed-4cb4-b6bf-3073e1c86f03" providerId="ADAL" clId="{295D08EF-FA8F-45F0-BAC8-56B59CA7D9D5}" dt="2023-10-19T18:34:03.192" v="34" actId="47"/>
      <pc:docMkLst>
        <pc:docMk/>
      </pc:docMkLst>
      <pc:sldChg chg="modSp mod">
        <pc:chgData name="Stephen Schneiter" userId="80bda13d-84ed-4cb4-b6bf-3073e1c86f03" providerId="ADAL" clId="{295D08EF-FA8F-45F0-BAC8-56B59CA7D9D5}" dt="2023-10-19T15:33:34.986" v="4" actId="20577"/>
        <pc:sldMkLst>
          <pc:docMk/>
          <pc:sldMk cId="1432141192" sldId="296"/>
        </pc:sldMkLst>
        <pc:spChg chg="mod">
          <ac:chgData name="Stephen Schneiter" userId="80bda13d-84ed-4cb4-b6bf-3073e1c86f03" providerId="ADAL" clId="{295D08EF-FA8F-45F0-BAC8-56B59CA7D9D5}" dt="2023-10-19T15:33:34.986" v="4" actId="20577"/>
          <ac:spMkLst>
            <pc:docMk/>
            <pc:sldMk cId="1432141192" sldId="296"/>
            <ac:spMk id="6" creationId="{00000000-0000-0000-0000-000000000000}"/>
          </ac:spMkLst>
        </pc:spChg>
      </pc:sldChg>
      <pc:sldChg chg="del">
        <pc:chgData name="Stephen Schneiter" userId="80bda13d-84ed-4cb4-b6bf-3073e1c86f03" providerId="ADAL" clId="{295D08EF-FA8F-45F0-BAC8-56B59CA7D9D5}" dt="2023-10-19T15:35:08.612" v="33" actId="47"/>
        <pc:sldMkLst>
          <pc:docMk/>
          <pc:sldMk cId="3910608353" sldId="306"/>
        </pc:sldMkLst>
      </pc:sldChg>
      <pc:sldChg chg="del">
        <pc:chgData name="Stephen Schneiter" userId="80bda13d-84ed-4cb4-b6bf-3073e1c86f03" providerId="ADAL" clId="{295D08EF-FA8F-45F0-BAC8-56B59CA7D9D5}" dt="2023-10-19T18:34:03.192" v="34" actId="47"/>
        <pc:sldMkLst>
          <pc:docMk/>
          <pc:sldMk cId="450047735" sldId="803"/>
        </pc:sldMkLst>
      </pc:sldChg>
      <pc:sldChg chg="del">
        <pc:chgData name="Stephen Schneiter" userId="80bda13d-84ed-4cb4-b6bf-3073e1c86f03" providerId="ADAL" clId="{295D08EF-FA8F-45F0-BAC8-56B59CA7D9D5}" dt="2023-10-19T15:34:15.729" v="32" actId="47"/>
        <pc:sldMkLst>
          <pc:docMk/>
          <pc:sldMk cId="7196530" sldId="916"/>
        </pc:sldMkLst>
      </pc:sldChg>
      <pc:sldChg chg="del">
        <pc:chgData name="Stephen Schneiter" userId="80bda13d-84ed-4cb4-b6bf-3073e1c86f03" providerId="ADAL" clId="{295D08EF-FA8F-45F0-BAC8-56B59CA7D9D5}" dt="2023-10-19T18:34:03.192" v="34" actId="47"/>
        <pc:sldMkLst>
          <pc:docMk/>
          <pc:sldMk cId="1016292851" sldId="1219"/>
        </pc:sldMkLst>
      </pc:sldChg>
      <pc:sldChg chg="del">
        <pc:chgData name="Stephen Schneiter" userId="80bda13d-84ed-4cb4-b6bf-3073e1c86f03" providerId="ADAL" clId="{295D08EF-FA8F-45F0-BAC8-56B59CA7D9D5}" dt="2023-10-19T15:32:52.944" v="0" actId="47"/>
        <pc:sldMkLst>
          <pc:docMk/>
          <pc:sldMk cId="1209500148" sldId="1303"/>
        </pc:sldMkLst>
      </pc:sldChg>
      <pc:sldChg chg="addSp modSp mod">
        <pc:chgData name="Stephen Schneiter" userId="80bda13d-84ed-4cb4-b6bf-3073e1c86f03" providerId="ADAL" clId="{295D08EF-FA8F-45F0-BAC8-56B59CA7D9D5}" dt="2023-10-19T15:34:03.467" v="31" actId="1035"/>
        <pc:sldMkLst>
          <pc:docMk/>
          <pc:sldMk cId="2118265178" sldId="1304"/>
        </pc:sldMkLst>
        <pc:spChg chg="add mod">
          <ac:chgData name="Stephen Schneiter" userId="80bda13d-84ed-4cb4-b6bf-3073e1c86f03" providerId="ADAL" clId="{295D08EF-FA8F-45F0-BAC8-56B59CA7D9D5}" dt="2023-10-19T15:34:03.467" v="31" actId="1035"/>
          <ac:spMkLst>
            <pc:docMk/>
            <pc:sldMk cId="2118265178" sldId="1304"/>
            <ac:spMk id="2" creationId="{F164FD58-E4EC-DA96-BC60-EA358D579181}"/>
          </ac:spMkLst>
        </pc:spChg>
      </pc:sldChg>
      <pc:sldChg chg="del">
        <pc:chgData name="Stephen Schneiter" userId="80bda13d-84ed-4cb4-b6bf-3073e1c86f03" providerId="ADAL" clId="{295D08EF-FA8F-45F0-BAC8-56B59CA7D9D5}" dt="2023-10-19T18:34:03.192" v="34" actId="47"/>
        <pc:sldMkLst>
          <pc:docMk/>
          <pc:sldMk cId="2075027334" sldId="2134804924"/>
        </pc:sldMkLst>
      </pc:sldChg>
    </pc:docChg>
  </pc:docChgLst>
  <pc:docChgLst>
    <pc:chgData name="Brian Ford" userId="d67a39e52e177db0" providerId="LiveId" clId="{8504E069-3E75-4621-B850-1CCE80AF7D9F}"/>
    <pc:docChg chg="undo custSel addSld delSld modSld sldOrd modMainMaster">
      <pc:chgData name="Brian Ford" userId="d67a39e52e177db0" providerId="LiveId" clId="{8504E069-3E75-4621-B850-1CCE80AF7D9F}" dt="2023-10-18T23:23:25.939" v="2480" actId="14100"/>
      <pc:docMkLst>
        <pc:docMk/>
      </pc:docMkLst>
      <pc:sldChg chg="del">
        <pc:chgData name="Brian Ford" userId="d67a39e52e177db0" providerId="LiveId" clId="{8504E069-3E75-4621-B850-1CCE80AF7D9F}" dt="2023-10-18T20:01:09.189" v="2" actId="2696"/>
        <pc:sldMkLst>
          <pc:docMk/>
          <pc:sldMk cId="0" sldId="260"/>
        </pc:sldMkLst>
      </pc:sldChg>
      <pc:sldChg chg="modSp mod">
        <pc:chgData name="Brian Ford" userId="d67a39e52e177db0" providerId="LiveId" clId="{8504E069-3E75-4621-B850-1CCE80AF7D9F}" dt="2023-10-18T20:00:28.587" v="1" actId="20577"/>
        <pc:sldMkLst>
          <pc:docMk/>
          <pc:sldMk cId="1432141192" sldId="296"/>
        </pc:sldMkLst>
        <pc:spChg chg="mod">
          <ac:chgData name="Brian Ford" userId="d67a39e52e177db0" providerId="LiveId" clId="{8504E069-3E75-4621-B850-1CCE80AF7D9F}" dt="2023-10-18T20:00:28.587" v="1" actId="20577"/>
          <ac:spMkLst>
            <pc:docMk/>
            <pc:sldMk cId="1432141192" sldId="296"/>
            <ac:spMk id="12" creationId="{A94AE133-F1ED-476D-9D5E-1FA2C684F1AF}"/>
          </ac:spMkLst>
        </pc:spChg>
      </pc:sldChg>
      <pc:sldChg chg="modSp mod">
        <pc:chgData name="Brian Ford" userId="d67a39e52e177db0" providerId="LiveId" clId="{8504E069-3E75-4621-B850-1CCE80AF7D9F}" dt="2023-10-18T23:15:33.384" v="2350" actId="20577"/>
        <pc:sldMkLst>
          <pc:docMk/>
          <pc:sldMk cId="1428724823" sldId="301"/>
        </pc:sldMkLst>
        <pc:spChg chg="mod">
          <ac:chgData name="Brian Ford" userId="d67a39e52e177db0" providerId="LiveId" clId="{8504E069-3E75-4621-B850-1CCE80AF7D9F}" dt="2023-10-18T23:15:33.384" v="2350" actId="20577"/>
          <ac:spMkLst>
            <pc:docMk/>
            <pc:sldMk cId="1428724823" sldId="301"/>
            <ac:spMk id="3" creationId="{0F1AD5BE-D604-45C8-92BA-5E594CA32098}"/>
          </ac:spMkLst>
        </pc:spChg>
      </pc:sldChg>
      <pc:sldChg chg="del">
        <pc:chgData name="Brian Ford" userId="d67a39e52e177db0" providerId="LiveId" clId="{8504E069-3E75-4621-B850-1CCE80AF7D9F}" dt="2023-10-18T21:23:14.492" v="1117" actId="2696"/>
        <pc:sldMkLst>
          <pc:docMk/>
          <pc:sldMk cId="3082910259" sldId="301"/>
        </pc:sldMkLst>
      </pc:sldChg>
      <pc:sldChg chg="del ord">
        <pc:chgData name="Brian Ford" userId="d67a39e52e177db0" providerId="LiveId" clId="{8504E069-3E75-4621-B850-1CCE80AF7D9F}" dt="2023-10-18T21:43:28.541" v="1640" actId="2696"/>
        <pc:sldMkLst>
          <pc:docMk/>
          <pc:sldMk cId="2202011697" sldId="304"/>
        </pc:sldMkLst>
      </pc:sldChg>
      <pc:sldChg chg="modSp mod">
        <pc:chgData name="Brian Ford" userId="d67a39e52e177db0" providerId="LiveId" clId="{8504E069-3E75-4621-B850-1CCE80AF7D9F}" dt="2023-10-18T21:44:03.197" v="1710" actId="20577"/>
        <pc:sldMkLst>
          <pc:docMk/>
          <pc:sldMk cId="2414104297" sldId="304"/>
        </pc:sldMkLst>
        <pc:spChg chg="mod">
          <ac:chgData name="Brian Ford" userId="d67a39e52e177db0" providerId="LiveId" clId="{8504E069-3E75-4621-B850-1CCE80AF7D9F}" dt="2023-10-18T21:44:03.197" v="1710" actId="20577"/>
          <ac:spMkLst>
            <pc:docMk/>
            <pc:sldMk cId="2414104297" sldId="304"/>
            <ac:spMk id="5" creationId="{00000000-0000-0000-0000-000000000000}"/>
          </ac:spMkLst>
        </pc:spChg>
      </pc:sldChg>
      <pc:sldChg chg="modSp mod">
        <pc:chgData name="Brian Ford" userId="d67a39e52e177db0" providerId="LiveId" clId="{8504E069-3E75-4621-B850-1CCE80AF7D9F}" dt="2023-10-18T21:07:02.103" v="878" actId="20577"/>
        <pc:sldMkLst>
          <pc:docMk/>
          <pc:sldMk cId="3910608353" sldId="306"/>
        </pc:sldMkLst>
        <pc:spChg chg="mod">
          <ac:chgData name="Brian Ford" userId="d67a39e52e177db0" providerId="LiveId" clId="{8504E069-3E75-4621-B850-1CCE80AF7D9F}" dt="2023-10-18T21:07:02.103" v="878" actId="20577"/>
          <ac:spMkLst>
            <pc:docMk/>
            <pc:sldMk cId="3910608353" sldId="306"/>
            <ac:spMk id="7" creationId="{582AC503-FE08-4822-8EE6-7E4B2AF615C4}"/>
          </ac:spMkLst>
        </pc:spChg>
      </pc:sldChg>
      <pc:sldChg chg="addSp delSp modSp mod modClrScheme chgLayout">
        <pc:chgData name="Brian Ford" userId="d67a39e52e177db0" providerId="LiveId" clId="{8504E069-3E75-4621-B850-1CCE80AF7D9F}" dt="2023-10-18T21:26:32.400" v="1383" actId="20577"/>
        <pc:sldMkLst>
          <pc:docMk/>
          <pc:sldMk cId="662790338" sldId="307"/>
        </pc:sldMkLst>
        <pc:spChg chg="add mod ord">
          <ac:chgData name="Brian Ford" userId="d67a39e52e177db0" providerId="LiveId" clId="{8504E069-3E75-4621-B850-1CCE80AF7D9F}" dt="2023-10-18T21:26:32.400" v="1383" actId="20577"/>
          <ac:spMkLst>
            <pc:docMk/>
            <pc:sldMk cId="662790338" sldId="307"/>
            <ac:spMk id="2" creationId="{83F3AC41-66F1-E9ED-728E-E62099FAD577}"/>
          </ac:spMkLst>
        </pc:spChg>
        <pc:spChg chg="mod ord">
          <ac:chgData name="Brian Ford" userId="d67a39e52e177db0" providerId="LiveId" clId="{8504E069-3E75-4621-B850-1CCE80AF7D9F}" dt="2023-10-18T21:25:52.825" v="1329" actId="700"/>
          <ac:spMkLst>
            <pc:docMk/>
            <pc:sldMk cId="662790338" sldId="307"/>
            <ac:spMk id="4" creationId="{6C8F2F96-FA1F-4AFA-88D4-C456A3943953}"/>
          </ac:spMkLst>
        </pc:spChg>
        <pc:spChg chg="mod ord">
          <ac:chgData name="Brian Ford" userId="d67a39e52e177db0" providerId="LiveId" clId="{8504E069-3E75-4621-B850-1CCE80AF7D9F}" dt="2023-10-18T21:26:00.087" v="1345" actId="20577"/>
          <ac:spMkLst>
            <pc:docMk/>
            <pc:sldMk cId="662790338" sldId="307"/>
            <ac:spMk id="5" creationId="{5043FED6-F336-45DC-926B-CDA201E02228}"/>
          </ac:spMkLst>
        </pc:spChg>
        <pc:spChg chg="del mod ord">
          <ac:chgData name="Brian Ford" userId="d67a39e52e177db0" providerId="LiveId" clId="{8504E069-3E75-4621-B850-1CCE80AF7D9F}" dt="2023-10-18T21:25:52.825" v="1329" actId="700"/>
          <ac:spMkLst>
            <pc:docMk/>
            <pc:sldMk cId="662790338" sldId="307"/>
            <ac:spMk id="6" creationId="{5C64E29F-9D76-4E99-B58A-1DDBBE8F50E8}"/>
          </ac:spMkLst>
        </pc:spChg>
      </pc:sldChg>
      <pc:sldChg chg="modSp mod">
        <pc:chgData name="Brian Ford" userId="d67a39e52e177db0" providerId="LiveId" clId="{8504E069-3E75-4621-B850-1CCE80AF7D9F}" dt="2023-10-18T20:29:46.034" v="249" actId="6549"/>
        <pc:sldMkLst>
          <pc:docMk/>
          <pc:sldMk cId="3978815442" sldId="325"/>
        </pc:sldMkLst>
        <pc:spChg chg="mod">
          <ac:chgData name="Brian Ford" userId="d67a39e52e177db0" providerId="LiveId" clId="{8504E069-3E75-4621-B850-1CCE80AF7D9F}" dt="2023-10-18T20:09:33.345" v="22" actId="1076"/>
          <ac:spMkLst>
            <pc:docMk/>
            <pc:sldMk cId="3978815442" sldId="325"/>
            <ac:spMk id="2" creationId="{95514B4D-17B9-DB43-DC4C-CF1F5DBA0ED3}"/>
          </ac:spMkLst>
        </pc:spChg>
        <pc:spChg chg="mod">
          <ac:chgData name="Brian Ford" userId="d67a39e52e177db0" providerId="LiveId" clId="{8504E069-3E75-4621-B850-1CCE80AF7D9F}" dt="2023-10-18T20:29:46.034" v="249" actId="6549"/>
          <ac:spMkLst>
            <pc:docMk/>
            <pc:sldMk cId="3978815442" sldId="325"/>
            <ac:spMk id="3" creationId="{FBB28A3E-7B94-BA13-85FA-8A23229A65D1}"/>
          </ac:spMkLst>
        </pc:spChg>
      </pc:sldChg>
      <pc:sldChg chg="modSp mod">
        <pc:chgData name="Brian Ford" userId="d67a39e52e177db0" providerId="LiveId" clId="{8504E069-3E75-4621-B850-1CCE80AF7D9F}" dt="2023-10-18T20:12:55.393" v="40" actId="1076"/>
        <pc:sldMkLst>
          <pc:docMk/>
          <pc:sldMk cId="4128920781" sldId="326"/>
        </pc:sldMkLst>
        <pc:spChg chg="mod">
          <ac:chgData name="Brian Ford" userId="d67a39e52e177db0" providerId="LiveId" clId="{8504E069-3E75-4621-B850-1CCE80AF7D9F}" dt="2023-10-18T20:12:55.393" v="40" actId="1076"/>
          <ac:spMkLst>
            <pc:docMk/>
            <pc:sldMk cId="4128920781" sldId="326"/>
            <ac:spMk id="2" creationId="{A7469849-4D23-31CF-C568-E1F7D03E7564}"/>
          </ac:spMkLst>
        </pc:spChg>
        <pc:spChg chg="mod">
          <ac:chgData name="Brian Ford" userId="d67a39e52e177db0" providerId="LiveId" clId="{8504E069-3E75-4621-B850-1CCE80AF7D9F}" dt="2023-10-18T20:12:51.250" v="39" actId="27636"/>
          <ac:spMkLst>
            <pc:docMk/>
            <pc:sldMk cId="4128920781" sldId="326"/>
            <ac:spMk id="7" creationId="{C99C583D-2067-6D06-1B42-E5DDC8A73371}"/>
          </ac:spMkLst>
        </pc:spChg>
      </pc:sldChg>
      <pc:sldChg chg="modSp mod">
        <pc:chgData name="Brian Ford" userId="d67a39e52e177db0" providerId="LiveId" clId="{8504E069-3E75-4621-B850-1CCE80AF7D9F}" dt="2023-10-18T20:11:36.317" v="27" actId="27636"/>
        <pc:sldMkLst>
          <pc:docMk/>
          <pc:sldMk cId="3609049697" sldId="328"/>
        </pc:sldMkLst>
        <pc:spChg chg="mod">
          <ac:chgData name="Brian Ford" userId="d67a39e52e177db0" providerId="LiveId" clId="{8504E069-3E75-4621-B850-1CCE80AF7D9F}" dt="2023-10-18T20:11:14.977" v="25" actId="1076"/>
          <ac:spMkLst>
            <pc:docMk/>
            <pc:sldMk cId="3609049697" sldId="328"/>
            <ac:spMk id="2" creationId="{3CC20FF8-AC2F-61E1-AFE3-06F957210663}"/>
          </ac:spMkLst>
        </pc:spChg>
        <pc:spChg chg="mod">
          <ac:chgData name="Brian Ford" userId="d67a39e52e177db0" providerId="LiveId" clId="{8504E069-3E75-4621-B850-1CCE80AF7D9F}" dt="2023-10-18T20:11:36.317" v="27" actId="27636"/>
          <ac:spMkLst>
            <pc:docMk/>
            <pc:sldMk cId="3609049697" sldId="328"/>
            <ac:spMk id="4" creationId="{C7D61910-1984-D1EC-5F0A-5C257FCCC6A4}"/>
          </ac:spMkLst>
        </pc:spChg>
      </pc:sldChg>
      <pc:sldChg chg="modSp mod">
        <pc:chgData name="Brian Ford" userId="d67a39e52e177db0" providerId="LiveId" clId="{8504E069-3E75-4621-B850-1CCE80AF7D9F}" dt="2023-10-18T20:16:21.445" v="113" actId="20577"/>
        <pc:sldMkLst>
          <pc:docMk/>
          <pc:sldMk cId="4044510429" sldId="329"/>
        </pc:sldMkLst>
        <pc:spChg chg="mod">
          <ac:chgData name="Brian Ford" userId="d67a39e52e177db0" providerId="LiveId" clId="{8504E069-3E75-4621-B850-1CCE80AF7D9F}" dt="2023-10-18T20:12:14.137" v="36" actId="1076"/>
          <ac:spMkLst>
            <pc:docMk/>
            <pc:sldMk cId="4044510429" sldId="329"/>
            <ac:spMk id="2" creationId="{54429A2C-709F-55B9-CA25-9C8721D36F58}"/>
          </ac:spMkLst>
        </pc:spChg>
        <pc:spChg chg="mod">
          <ac:chgData name="Brian Ford" userId="d67a39e52e177db0" providerId="LiveId" clId="{8504E069-3E75-4621-B850-1CCE80AF7D9F}" dt="2023-10-18T20:16:21.445" v="113" actId="20577"/>
          <ac:spMkLst>
            <pc:docMk/>
            <pc:sldMk cId="4044510429" sldId="329"/>
            <ac:spMk id="3" creationId="{87BF02B5-B791-9004-0712-BC4289D03396}"/>
          </ac:spMkLst>
        </pc:spChg>
      </pc:sldChg>
      <pc:sldChg chg="modSp mod modNotesTx">
        <pc:chgData name="Brian Ford" userId="d67a39e52e177db0" providerId="LiveId" clId="{8504E069-3E75-4621-B850-1CCE80AF7D9F}" dt="2023-10-18T21:51:59.244" v="1816" actId="6549"/>
        <pc:sldMkLst>
          <pc:docMk/>
          <pc:sldMk cId="3719625191" sldId="330"/>
        </pc:sldMkLst>
        <pc:spChg chg="mod">
          <ac:chgData name="Brian Ford" userId="d67a39e52e177db0" providerId="LiveId" clId="{8504E069-3E75-4621-B850-1CCE80AF7D9F}" dt="2023-10-18T20:12:34.801" v="38" actId="1076"/>
          <ac:spMkLst>
            <pc:docMk/>
            <pc:sldMk cId="3719625191" sldId="330"/>
            <ac:spMk id="2" creationId="{F695A8BB-7905-1D7F-2089-07AB7A8258B5}"/>
          </ac:spMkLst>
        </pc:spChg>
        <pc:spChg chg="mod">
          <ac:chgData name="Brian Ford" userId="d67a39e52e177db0" providerId="LiveId" clId="{8504E069-3E75-4621-B850-1CCE80AF7D9F}" dt="2023-10-18T20:50:07.800" v="393" actId="113"/>
          <ac:spMkLst>
            <pc:docMk/>
            <pc:sldMk cId="3719625191" sldId="330"/>
            <ac:spMk id="3" creationId="{960243B7-7725-242C-3432-B9DF5F201418}"/>
          </ac:spMkLst>
        </pc:spChg>
      </pc:sldChg>
      <pc:sldChg chg="addSp modSp mod">
        <pc:chgData name="Brian Ford" userId="d67a39e52e177db0" providerId="LiveId" clId="{8504E069-3E75-4621-B850-1CCE80AF7D9F}" dt="2023-10-18T21:13:48.273" v="1079" actId="1037"/>
        <pc:sldMkLst>
          <pc:docMk/>
          <pc:sldMk cId="2040865147" sldId="332"/>
        </pc:sldMkLst>
        <pc:spChg chg="mod">
          <ac:chgData name="Brian Ford" userId="d67a39e52e177db0" providerId="LiveId" clId="{8504E069-3E75-4621-B850-1CCE80AF7D9F}" dt="2023-10-18T20:13:23.001" v="41" actId="1076"/>
          <ac:spMkLst>
            <pc:docMk/>
            <pc:sldMk cId="2040865147" sldId="332"/>
            <ac:spMk id="2" creationId="{C88FB430-6C57-33D4-1758-19B9FE15A107}"/>
          </ac:spMkLst>
        </pc:spChg>
        <pc:spChg chg="add mod">
          <ac:chgData name="Brian Ford" userId="d67a39e52e177db0" providerId="LiveId" clId="{8504E069-3E75-4621-B850-1CCE80AF7D9F}" dt="2023-10-18T21:13:31.214" v="1035" actId="6549"/>
          <ac:spMkLst>
            <pc:docMk/>
            <pc:sldMk cId="2040865147" sldId="332"/>
            <ac:spMk id="4" creationId="{1A73CB25-C971-B281-1E5A-7830705A06CD}"/>
          </ac:spMkLst>
        </pc:spChg>
        <pc:spChg chg="add mod">
          <ac:chgData name="Brian Ford" userId="d67a39e52e177db0" providerId="LiveId" clId="{8504E069-3E75-4621-B850-1CCE80AF7D9F}" dt="2023-10-18T21:13:24.770" v="1034" actId="14100"/>
          <ac:spMkLst>
            <pc:docMk/>
            <pc:sldMk cId="2040865147" sldId="332"/>
            <ac:spMk id="6" creationId="{ADDD6E2C-66D1-78D7-7D82-0326651320C9}"/>
          </ac:spMkLst>
        </pc:spChg>
        <pc:picChg chg="mod">
          <ac:chgData name="Brian Ford" userId="d67a39e52e177db0" providerId="LiveId" clId="{8504E069-3E75-4621-B850-1CCE80AF7D9F}" dt="2023-10-18T21:13:48.273" v="1079" actId="1037"/>
          <ac:picMkLst>
            <pc:docMk/>
            <pc:sldMk cId="2040865147" sldId="332"/>
            <ac:picMk id="9218" creationId="{E3296263-A759-F3E5-F717-B5A2CA8914C5}"/>
          </ac:picMkLst>
        </pc:picChg>
      </pc:sldChg>
      <pc:sldChg chg="modSp mod">
        <pc:chgData name="Brian Ford" userId="d67a39e52e177db0" providerId="LiveId" clId="{8504E069-3E75-4621-B850-1CCE80AF7D9F}" dt="2023-10-18T21:02:27.130" v="793" actId="1076"/>
        <pc:sldMkLst>
          <pc:docMk/>
          <pc:sldMk cId="388135180" sldId="335"/>
        </pc:sldMkLst>
        <pc:spChg chg="mod">
          <ac:chgData name="Brian Ford" userId="d67a39e52e177db0" providerId="LiveId" clId="{8504E069-3E75-4621-B850-1CCE80AF7D9F}" dt="2023-10-18T21:02:27.130" v="793" actId="1076"/>
          <ac:spMkLst>
            <pc:docMk/>
            <pc:sldMk cId="388135180" sldId="335"/>
            <ac:spMk id="2" creationId="{8CE4D26A-2AD2-197D-96E2-5BA04B5F0BD6}"/>
          </ac:spMkLst>
        </pc:spChg>
        <pc:spChg chg="mod">
          <ac:chgData name="Brian Ford" userId="d67a39e52e177db0" providerId="LiveId" clId="{8504E069-3E75-4621-B850-1CCE80AF7D9F}" dt="2023-10-18T20:55:54.996" v="564" actId="27636"/>
          <ac:spMkLst>
            <pc:docMk/>
            <pc:sldMk cId="388135180" sldId="335"/>
            <ac:spMk id="3" creationId="{99095588-793D-E594-AEFF-379277A3D2A6}"/>
          </ac:spMkLst>
        </pc:spChg>
      </pc:sldChg>
      <pc:sldChg chg="addSp modSp mod">
        <pc:chgData name="Brian Ford" userId="d67a39e52e177db0" providerId="LiveId" clId="{8504E069-3E75-4621-B850-1CCE80AF7D9F}" dt="2023-10-18T21:03:18.514" v="798" actId="1076"/>
        <pc:sldMkLst>
          <pc:docMk/>
          <pc:sldMk cId="53542421" sldId="336"/>
        </pc:sldMkLst>
        <pc:spChg chg="mod">
          <ac:chgData name="Brian Ford" userId="d67a39e52e177db0" providerId="LiveId" clId="{8504E069-3E75-4621-B850-1CCE80AF7D9F}" dt="2023-10-18T21:02:53.923" v="794" actId="1076"/>
          <ac:spMkLst>
            <pc:docMk/>
            <pc:sldMk cId="53542421" sldId="336"/>
            <ac:spMk id="2" creationId="{37DD8BB6-0FDC-3E61-7995-7BA58449C071}"/>
          </ac:spMkLst>
        </pc:spChg>
        <pc:spChg chg="mod">
          <ac:chgData name="Brian Ford" userId="d67a39e52e177db0" providerId="LiveId" clId="{8504E069-3E75-4621-B850-1CCE80AF7D9F}" dt="2023-10-18T20:55:55.012" v="565" actId="27636"/>
          <ac:spMkLst>
            <pc:docMk/>
            <pc:sldMk cId="53542421" sldId="336"/>
            <ac:spMk id="3" creationId="{CA6B2642-7A89-3EBD-DA02-683EFCBA98FE}"/>
          </ac:spMkLst>
        </pc:spChg>
        <pc:picChg chg="add mod">
          <ac:chgData name="Brian Ford" userId="d67a39e52e177db0" providerId="LiveId" clId="{8504E069-3E75-4621-B850-1CCE80AF7D9F}" dt="2023-10-18T21:03:18.514" v="798" actId="1076"/>
          <ac:picMkLst>
            <pc:docMk/>
            <pc:sldMk cId="53542421" sldId="336"/>
            <ac:picMk id="5" creationId="{2D51F957-D86F-C6E3-4FF6-014E7CAF81E1}"/>
          </ac:picMkLst>
        </pc:picChg>
      </pc:sldChg>
      <pc:sldChg chg="modSp mod modNotesTx">
        <pc:chgData name="Brian Ford" userId="d67a39e52e177db0" providerId="LiveId" clId="{8504E069-3E75-4621-B850-1CCE80AF7D9F}" dt="2023-10-18T21:44:29.391" v="1711" actId="6549"/>
        <pc:sldMkLst>
          <pc:docMk/>
          <pc:sldMk cId="83370898" sldId="337"/>
        </pc:sldMkLst>
        <pc:spChg chg="mod">
          <ac:chgData name="Brian Ford" userId="d67a39e52e177db0" providerId="LiveId" clId="{8504E069-3E75-4621-B850-1CCE80AF7D9F}" dt="2023-10-18T21:03:35.363" v="799" actId="1076"/>
          <ac:spMkLst>
            <pc:docMk/>
            <pc:sldMk cId="83370898" sldId="337"/>
            <ac:spMk id="2" creationId="{69A81849-394B-784F-2CF4-4D11A6C3C162}"/>
          </ac:spMkLst>
        </pc:spChg>
        <pc:spChg chg="mod">
          <ac:chgData name="Brian Ford" userId="d67a39e52e177db0" providerId="LiveId" clId="{8504E069-3E75-4621-B850-1CCE80AF7D9F}" dt="2023-10-18T21:05:18.334" v="852" actId="20577"/>
          <ac:spMkLst>
            <pc:docMk/>
            <pc:sldMk cId="83370898" sldId="337"/>
            <ac:spMk id="3" creationId="{091B7DB5-BED7-8BEE-68AD-2DC31AC8B5F5}"/>
          </ac:spMkLst>
        </pc:spChg>
      </pc:sldChg>
      <pc:sldChg chg="modSp mod">
        <pc:chgData name="Brian Ford" userId="d67a39e52e177db0" providerId="LiveId" clId="{8504E069-3E75-4621-B850-1CCE80AF7D9F}" dt="2023-10-18T20:17:55.311" v="118" actId="1076"/>
        <pc:sldMkLst>
          <pc:docMk/>
          <pc:sldMk cId="616534455" sldId="339"/>
        </pc:sldMkLst>
        <pc:spChg chg="mod">
          <ac:chgData name="Brian Ford" userId="d67a39e52e177db0" providerId="LiveId" clId="{8504E069-3E75-4621-B850-1CCE80AF7D9F}" dt="2023-10-18T20:17:55.311" v="118" actId="1076"/>
          <ac:spMkLst>
            <pc:docMk/>
            <pc:sldMk cId="616534455" sldId="339"/>
            <ac:spMk id="2" creationId="{7D1F2884-81FB-4CC2-B10A-EB04ABDEA79D}"/>
          </ac:spMkLst>
        </pc:spChg>
        <pc:spChg chg="mod">
          <ac:chgData name="Brian Ford" userId="d67a39e52e177db0" providerId="LiveId" clId="{8504E069-3E75-4621-B850-1CCE80AF7D9F}" dt="2023-10-18T20:17:18.164" v="114" actId="27636"/>
          <ac:spMkLst>
            <pc:docMk/>
            <pc:sldMk cId="616534455" sldId="339"/>
            <ac:spMk id="5" creationId="{BA02390D-CB37-4C2D-D587-51387C450E43}"/>
          </ac:spMkLst>
        </pc:spChg>
      </pc:sldChg>
      <pc:sldChg chg="modSp mod">
        <pc:chgData name="Brian Ford" userId="d67a39e52e177db0" providerId="LiveId" clId="{8504E069-3E75-4621-B850-1CCE80AF7D9F}" dt="2023-10-18T20:52:52.811" v="554" actId="1076"/>
        <pc:sldMkLst>
          <pc:docMk/>
          <pc:sldMk cId="4278748134" sldId="340"/>
        </pc:sldMkLst>
        <pc:spChg chg="mod">
          <ac:chgData name="Brian Ford" userId="d67a39e52e177db0" providerId="LiveId" clId="{8504E069-3E75-4621-B850-1CCE80AF7D9F}" dt="2023-10-18T20:17:49.591" v="117" actId="1076"/>
          <ac:spMkLst>
            <pc:docMk/>
            <pc:sldMk cId="4278748134" sldId="340"/>
            <ac:spMk id="2" creationId="{26F32D2C-FB21-1398-9F3D-08E845145FA5}"/>
          </ac:spMkLst>
        </pc:spChg>
        <pc:spChg chg="mod">
          <ac:chgData name="Brian Ford" userId="d67a39e52e177db0" providerId="LiveId" clId="{8504E069-3E75-4621-B850-1CCE80AF7D9F}" dt="2023-10-18T20:17:39.465" v="115" actId="27636"/>
          <ac:spMkLst>
            <pc:docMk/>
            <pc:sldMk cId="4278748134" sldId="340"/>
            <ac:spMk id="4" creationId="{4B40EEE7-553E-204B-A7EA-2474DAEB8A3E}"/>
          </ac:spMkLst>
        </pc:spChg>
        <pc:picChg chg="mod">
          <ac:chgData name="Brian Ford" userId="d67a39e52e177db0" providerId="LiveId" clId="{8504E069-3E75-4621-B850-1CCE80AF7D9F}" dt="2023-10-18T20:52:52.811" v="554" actId="1076"/>
          <ac:picMkLst>
            <pc:docMk/>
            <pc:sldMk cId="4278748134" sldId="340"/>
            <ac:picMk id="7170" creationId="{44AADD05-519D-1AF9-F81A-71DB03B733ED}"/>
          </ac:picMkLst>
        </pc:picChg>
      </pc:sldChg>
      <pc:sldChg chg="modSp mod modNotesTx">
        <pc:chgData name="Brian Ford" userId="d67a39e52e177db0" providerId="LiveId" clId="{8504E069-3E75-4621-B850-1CCE80AF7D9F}" dt="2023-10-18T21:49:43.312" v="1806" actId="6549"/>
        <pc:sldMkLst>
          <pc:docMk/>
          <pc:sldMk cId="1240060841" sldId="341"/>
        </pc:sldMkLst>
        <pc:spChg chg="mod">
          <ac:chgData name="Brian Ford" userId="d67a39e52e177db0" providerId="LiveId" clId="{8504E069-3E75-4621-B850-1CCE80AF7D9F}" dt="2023-10-18T20:18:11.360" v="120" actId="1076"/>
          <ac:spMkLst>
            <pc:docMk/>
            <pc:sldMk cId="1240060841" sldId="341"/>
            <ac:spMk id="2" creationId="{D685895B-3151-1559-CBD2-42CBB358AAB6}"/>
          </ac:spMkLst>
        </pc:spChg>
        <pc:spChg chg="mod">
          <ac:chgData name="Brian Ford" userId="d67a39e52e177db0" providerId="LiveId" clId="{8504E069-3E75-4621-B850-1CCE80AF7D9F}" dt="2023-10-18T20:18:07.415" v="119" actId="27636"/>
          <ac:spMkLst>
            <pc:docMk/>
            <pc:sldMk cId="1240060841" sldId="341"/>
            <ac:spMk id="3" creationId="{0E0B7EFD-96D2-4D4B-EBA3-B6935CD482F9}"/>
          </ac:spMkLst>
        </pc:spChg>
        <pc:picChg chg="mod">
          <ac:chgData name="Brian Ford" userId="d67a39e52e177db0" providerId="LiveId" clId="{8504E069-3E75-4621-B850-1CCE80AF7D9F}" dt="2023-10-18T20:53:16.269" v="558" actId="1036"/>
          <ac:picMkLst>
            <pc:docMk/>
            <pc:sldMk cId="1240060841" sldId="341"/>
            <ac:picMk id="11266" creationId="{D1BC94E0-A4C3-8FA9-6757-A209206AD310}"/>
          </ac:picMkLst>
        </pc:picChg>
      </pc:sldChg>
      <pc:sldChg chg="addSp delSp modSp mod">
        <pc:chgData name="Brian Ford" userId="d67a39e52e177db0" providerId="LiveId" clId="{8504E069-3E75-4621-B850-1CCE80AF7D9F}" dt="2023-10-18T23:23:25.939" v="2480" actId="14100"/>
        <pc:sldMkLst>
          <pc:docMk/>
          <pc:sldMk cId="4101100443" sldId="342"/>
        </pc:sldMkLst>
        <pc:spChg chg="mod">
          <ac:chgData name="Brian Ford" userId="d67a39e52e177db0" providerId="LiveId" clId="{8504E069-3E75-4621-B850-1CCE80AF7D9F}" dt="2023-10-18T20:17:44.127" v="116" actId="1076"/>
          <ac:spMkLst>
            <pc:docMk/>
            <pc:sldMk cId="4101100443" sldId="342"/>
            <ac:spMk id="2" creationId="{9E381479-B763-A6EB-0830-33A1AC268EBD}"/>
          </ac:spMkLst>
        </pc:spChg>
        <pc:spChg chg="add del mod">
          <ac:chgData name="Brian Ford" userId="d67a39e52e177db0" providerId="LiveId" clId="{8504E069-3E75-4621-B850-1CCE80AF7D9F}" dt="2023-10-18T21:51:06.608" v="1809"/>
          <ac:spMkLst>
            <pc:docMk/>
            <pc:sldMk cId="4101100443" sldId="342"/>
            <ac:spMk id="3" creationId="{5A7B9007-808C-1076-A1CA-8CC187D11920}"/>
          </ac:spMkLst>
        </pc:spChg>
        <pc:spChg chg="add mod">
          <ac:chgData name="Brian Ford" userId="d67a39e52e177db0" providerId="LiveId" clId="{8504E069-3E75-4621-B850-1CCE80AF7D9F}" dt="2023-10-18T21:51:33.784" v="1815" actId="207"/>
          <ac:spMkLst>
            <pc:docMk/>
            <pc:sldMk cId="4101100443" sldId="342"/>
            <ac:spMk id="7" creationId="{2A18C8D1-8609-A2CB-406F-291D44204963}"/>
          </ac:spMkLst>
        </pc:spChg>
        <pc:spChg chg="add mod">
          <ac:chgData name="Brian Ford" userId="d67a39e52e177db0" providerId="LiveId" clId="{8504E069-3E75-4621-B850-1CCE80AF7D9F}" dt="2023-10-18T23:23:25.939" v="2480" actId="14100"/>
          <ac:spMkLst>
            <pc:docMk/>
            <pc:sldMk cId="4101100443" sldId="342"/>
            <ac:spMk id="8" creationId="{375194A9-FCC0-0BF9-1713-3EFF32C15D09}"/>
          </ac:spMkLst>
        </pc:spChg>
        <pc:picChg chg="mod">
          <ac:chgData name="Brian Ford" userId="d67a39e52e177db0" providerId="LiveId" clId="{8504E069-3E75-4621-B850-1CCE80AF7D9F}" dt="2023-10-18T20:52:43.147" v="553" actId="1076"/>
          <ac:picMkLst>
            <pc:docMk/>
            <pc:sldMk cId="4101100443" sldId="342"/>
            <ac:picMk id="6146" creationId="{FC946D81-6E91-8F05-1B9D-C65AB0B85750}"/>
          </ac:picMkLst>
        </pc:picChg>
      </pc:sldChg>
      <pc:sldChg chg="modSp mod modNotesTx">
        <pc:chgData name="Brian Ford" userId="d67a39e52e177db0" providerId="LiveId" clId="{8504E069-3E75-4621-B850-1CCE80AF7D9F}" dt="2023-10-18T21:49:26.634" v="1805" actId="6549"/>
        <pc:sldMkLst>
          <pc:docMk/>
          <pc:sldMk cId="3008721888" sldId="344"/>
        </pc:sldMkLst>
        <pc:spChg chg="mod">
          <ac:chgData name="Brian Ford" userId="d67a39e52e177db0" providerId="LiveId" clId="{8504E069-3E75-4621-B850-1CCE80AF7D9F}" dt="2023-10-18T20:18:24.232" v="122" actId="1076"/>
          <ac:spMkLst>
            <pc:docMk/>
            <pc:sldMk cId="3008721888" sldId="344"/>
            <ac:spMk id="2" creationId="{6F0F4056-2632-8FFB-555E-D6484AD4D2D0}"/>
          </ac:spMkLst>
        </pc:spChg>
        <pc:spChg chg="mod">
          <ac:chgData name="Brian Ford" userId="d67a39e52e177db0" providerId="LiveId" clId="{8504E069-3E75-4621-B850-1CCE80AF7D9F}" dt="2023-10-18T20:18:20.781" v="121" actId="27636"/>
          <ac:spMkLst>
            <pc:docMk/>
            <pc:sldMk cId="3008721888" sldId="344"/>
            <ac:spMk id="3" creationId="{9424F089-B392-DE4F-39D0-8C99D6B0E373}"/>
          </ac:spMkLst>
        </pc:spChg>
        <pc:picChg chg="mod">
          <ac:chgData name="Brian Ford" userId="d67a39e52e177db0" providerId="LiveId" clId="{8504E069-3E75-4621-B850-1CCE80AF7D9F}" dt="2023-10-18T20:53:21.211" v="559" actId="1076"/>
          <ac:picMkLst>
            <pc:docMk/>
            <pc:sldMk cId="3008721888" sldId="344"/>
            <ac:picMk id="8194" creationId="{B0CFB3BF-AA6D-C95F-9622-FF4506095277}"/>
          </ac:picMkLst>
        </pc:picChg>
      </pc:sldChg>
      <pc:sldChg chg="modSp mod modNotesTx">
        <pc:chgData name="Brian Ford" userId="d67a39e52e177db0" providerId="LiveId" clId="{8504E069-3E75-4621-B850-1CCE80AF7D9F}" dt="2023-10-18T21:49:06.585" v="1804" actId="20577"/>
        <pc:sldMkLst>
          <pc:docMk/>
          <pc:sldMk cId="2498661059" sldId="348"/>
        </pc:sldMkLst>
        <pc:spChg chg="mod">
          <ac:chgData name="Brian Ford" userId="d67a39e52e177db0" providerId="LiveId" clId="{8504E069-3E75-4621-B850-1CCE80AF7D9F}" dt="2023-10-18T20:19:19.200" v="126" actId="1076"/>
          <ac:spMkLst>
            <pc:docMk/>
            <pc:sldMk cId="2498661059" sldId="348"/>
            <ac:spMk id="2" creationId="{82DF1807-862B-3AF0-EC53-B57D1D572ACF}"/>
          </ac:spMkLst>
        </pc:spChg>
        <pc:spChg chg="mod">
          <ac:chgData name="Brian Ford" userId="d67a39e52e177db0" providerId="LiveId" clId="{8504E069-3E75-4621-B850-1CCE80AF7D9F}" dt="2023-10-18T20:19:16.140" v="125" actId="27636"/>
          <ac:spMkLst>
            <pc:docMk/>
            <pc:sldMk cId="2498661059" sldId="348"/>
            <ac:spMk id="3" creationId="{A8CF43F6-AF30-B179-EF00-021022E9B8EB}"/>
          </ac:spMkLst>
        </pc:spChg>
      </pc:sldChg>
      <pc:sldChg chg="modSp mod">
        <pc:chgData name="Brian Ford" userId="d67a39e52e177db0" providerId="LiveId" clId="{8504E069-3E75-4621-B850-1CCE80AF7D9F}" dt="2023-10-18T20:28:53.978" v="246" actId="20577"/>
        <pc:sldMkLst>
          <pc:docMk/>
          <pc:sldMk cId="3173009956" sldId="349"/>
        </pc:sldMkLst>
        <pc:spChg chg="mod">
          <ac:chgData name="Brian Ford" userId="d67a39e52e177db0" providerId="LiveId" clId="{8504E069-3E75-4621-B850-1CCE80AF7D9F}" dt="2023-10-18T20:21:06.344" v="130" actId="1076"/>
          <ac:spMkLst>
            <pc:docMk/>
            <pc:sldMk cId="3173009956" sldId="349"/>
            <ac:spMk id="2" creationId="{A3983790-3493-35F4-611B-5E295719F3E8}"/>
          </ac:spMkLst>
        </pc:spChg>
        <pc:spChg chg="mod">
          <ac:chgData name="Brian Ford" userId="d67a39e52e177db0" providerId="LiveId" clId="{8504E069-3E75-4621-B850-1CCE80AF7D9F}" dt="2023-10-18T20:28:53.978" v="246" actId="20577"/>
          <ac:spMkLst>
            <pc:docMk/>
            <pc:sldMk cId="3173009956" sldId="349"/>
            <ac:spMk id="3" creationId="{76A0494B-079D-3517-AE70-58F8831D7BAD}"/>
          </ac:spMkLst>
        </pc:spChg>
      </pc:sldChg>
      <pc:sldChg chg="modSp mod">
        <pc:chgData name="Brian Ford" userId="d67a39e52e177db0" providerId="LiveId" clId="{8504E069-3E75-4621-B850-1CCE80AF7D9F}" dt="2023-10-18T20:18:44.840" v="124" actId="1076"/>
        <pc:sldMkLst>
          <pc:docMk/>
          <pc:sldMk cId="1492353232" sldId="351"/>
        </pc:sldMkLst>
        <pc:spChg chg="mod">
          <ac:chgData name="Brian Ford" userId="d67a39e52e177db0" providerId="LiveId" clId="{8504E069-3E75-4621-B850-1CCE80AF7D9F}" dt="2023-10-18T20:18:44.840" v="124" actId="1076"/>
          <ac:spMkLst>
            <pc:docMk/>
            <pc:sldMk cId="1492353232" sldId="351"/>
            <ac:spMk id="2" creationId="{453C4D39-A95F-77E4-193D-17ADCD864002}"/>
          </ac:spMkLst>
        </pc:spChg>
        <pc:spChg chg="mod">
          <ac:chgData name="Brian Ford" userId="d67a39e52e177db0" providerId="LiveId" clId="{8504E069-3E75-4621-B850-1CCE80AF7D9F}" dt="2023-10-18T20:18:42.240" v="123" actId="27636"/>
          <ac:spMkLst>
            <pc:docMk/>
            <pc:sldMk cId="1492353232" sldId="351"/>
            <ac:spMk id="4" creationId="{9B18F247-52E0-57B9-ED45-B86BA629E08C}"/>
          </ac:spMkLst>
        </pc:spChg>
      </pc:sldChg>
      <pc:sldChg chg="addSp modSp mod modNotesTx">
        <pc:chgData name="Brian Ford" userId="d67a39e52e177db0" providerId="LiveId" clId="{8504E069-3E75-4621-B850-1CCE80AF7D9F}" dt="2023-10-18T21:48:09.525" v="1791" actId="20577"/>
        <pc:sldMkLst>
          <pc:docMk/>
          <pc:sldMk cId="1033267871" sldId="353"/>
        </pc:sldMkLst>
        <pc:spChg chg="mod">
          <ac:chgData name="Brian Ford" userId="d67a39e52e177db0" providerId="LiveId" clId="{8504E069-3E75-4621-B850-1CCE80AF7D9F}" dt="2023-10-18T21:01:38.442" v="792" actId="1076"/>
          <ac:spMkLst>
            <pc:docMk/>
            <pc:sldMk cId="1033267871" sldId="353"/>
            <ac:spMk id="2" creationId="{5863AE7D-63CB-9BAC-C67E-1716DAA2E914}"/>
          </ac:spMkLst>
        </pc:spChg>
        <pc:spChg chg="add mod">
          <ac:chgData name="Brian Ford" userId="d67a39e52e177db0" providerId="LiveId" clId="{8504E069-3E75-4621-B850-1CCE80AF7D9F}" dt="2023-10-18T21:47:13.650" v="1789" actId="20577"/>
          <ac:spMkLst>
            <pc:docMk/>
            <pc:sldMk cId="1033267871" sldId="353"/>
            <ac:spMk id="3" creationId="{3E8CAFDC-8EAE-9526-F97E-BC60A77770F8}"/>
          </ac:spMkLst>
        </pc:spChg>
        <pc:spChg chg="add mod">
          <ac:chgData name="Brian Ford" userId="d67a39e52e177db0" providerId="LiveId" clId="{8504E069-3E75-4621-B850-1CCE80AF7D9F}" dt="2023-10-18T21:46:34.445" v="1744" actId="14100"/>
          <ac:spMkLst>
            <pc:docMk/>
            <pc:sldMk cId="1033267871" sldId="353"/>
            <ac:spMk id="5" creationId="{CE7C17F2-D182-F0C8-B87A-6FDBBFCE08F3}"/>
          </ac:spMkLst>
        </pc:spChg>
        <pc:picChg chg="mod">
          <ac:chgData name="Brian Ford" userId="d67a39e52e177db0" providerId="LiveId" clId="{8504E069-3E75-4621-B850-1CCE80AF7D9F}" dt="2023-10-18T21:45:32.011" v="1739" actId="1037"/>
          <ac:picMkLst>
            <pc:docMk/>
            <pc:sldMk cId="1033267871" sldId="353"/>
            <ac:picMk id="1026" creationId="{12972BF6-69A0-1194-7D75-22D6DB9D83BD}"/>
          </ac:picMkLst>
        </pc:picChg>
      </pc:sldChg>
      <pc:sldChg chg="modSp mod">
        <pc:chgData name="Brian Ford" userId="d67a39e52e177db0" providerId="LiveId" clId="{8504E069-3E75-4621-B850-1CCE80AF7D9F}" dt="2023-10-18T21:01:08.315" v="791" actId="1076"/>
        <pc:sldMkLst>
          <pc:docMk/>
          <pc:sldMk cId="2628053539" sldId="354"/>
        </pc:sldMkLst>
        <pc:spChg chg="mod">
          <ac:chgData name="Brian Ford" userId="d67a39e52e177db0" providerId="LiveId" clId="{8504E069-3E75-4621-B850-1CCE80AF7D9F}" dt="2023-10-18T21:01:08.315" v="791" actId="1076"/>
          <ac:spMkLst>
            <pc:docMk/>
            <pc:sldMk cId="2628053539" sldId="354"/>
            <ac:spMk id="2" creationId="{56EDE5E2-3A6B-3B23-BF8F-7A05353AC6DA}"/>
          </ac:spMkLst>
        </pc:spChg>
      </pc:sldChg>
      <pc:sldChg chg="addSp modSp mod modClrScheme chgLayout modNotesTx">
        <pc:chgData name="Brian Ford" userId="d67a39e52e177db0" providerId="LiveId" clId="{8504E069-3E75-4621-B850-1CCE80AF7D9F}" dt="2023-10-18T21:48:39.993" v="1792" actId="6549"/>
        <pc:sldMkLst>
          <pc:docMk/>
          <pc:sldMk cId="4050608242" sldId="355"/>
        </pc:sldMkLst>
        <pc:spChg chg="mod ord">
          <ac:chgData name="Brian Ford" userId="d67a39e52e177db0" providerId="LiveId" clId="{8504E069-3E75-4621-B850-1CCE80AF7D9F}" dt="2023-10-18T20:56:13.932" v="568" actId="700"/>
          <ac:spMkLst>
            <pc:docMk/>
            <pc:sldMk cId="4050608242" sldId="355"/>
            <ac:spMk id="2" creationId="{04A31962-171E-45F2-CA89-20BCDD31EA05}"/>
          </ac:spMkLst>
        </pc:spChg>
        <pc:spChg chg="mod ord">
          <ac:chgData name="Brian Ford" userId="d67a39e52e177db0" providerId="LiveId" clId="{8504E069-3E75-4621-B850-1CCE80AF7D9F}" dt="2023-10-18T20:58:38.103" v="665" actId="20577"/>
          <ac:spMkLst>
            <pc:docMk/>
            <pc:sldMk cId="4050608242" sldId="355"/>
            <ac:spMk id="3" creationId="{B969821D-40E2-DC7D-ABCF-1DED9E16662B}"/>
          </ac:spMkLst>
        </pc:spChg>
        <pc:spChg chg="mod ord">
          <ac:chgData name="Brian Ford" userId="d67a39e52e177db0" providerId="LiveId" clId="{8504E069-3E75-4621-B850-1CCE80AF7D9F}" dt="2023-10-18T20:56:13.932" v="568" actId="700"/>
          <ac:spMkLst>
            <pc:docMk/>
            <pc:sldMk cId="4050608242" sldId="355"/>
            <ac:spMk id="4" creationId="{FA74AFE5-6D5A-2089-DD7F-A81367381B90}"/>
          </ac:spMkLst>
        </pc:spChg>
        <pc:spChg chg="add mod ord">
          <ac:chgData name="Brian Ford" userId="d67a39e52e177db0" providerId="LiveId" clId="{8504E069-3E75-4621-B850-1CCE80AF7D9F}" dt="2023-10-18T20:56:20.512" v="569" actId="20578"/>
          <ac:spMkLst>
            <pc:docMk/>
            <pc:sldMk cId="4050608242" sldId="355"/>
            <ac:spMk id="5" creationId="{D48F6764-4991-2D0F-5961-C84F808A049F}"/>
          </ac:spMkLst>
        </pc:spChg>
      </pc:sldChg>
      <pc:sldChg chg="modSp mod">
        <pc:chgData name="Brian Ford" userId="d67a39e52e177db0" providerId="LiveId" clId="{8504E069-3E75-4621-B850-1CCE80AF7D9F}" dt="2023-10-18T21:19:25.961" v="1098" actId="1076"/>
        <pc:sldMkLst>
          <pc:docMk/>
          <pc:sldMk cId="916358898" sldId="357"/>
        </pc:sldMkLst>
        <pc:spChg chg="mod">
          <ac:chgData name="Brian Ford" userId="d67a39e52e177db0" providerId="LiveId" clId="{8504E069-3E75-4621-B850-1CCE80AF7D9F}" dt="2023-10-18T21:19:25.961" v="1098" actId="1076"/>
          <ac:spMkLst>
            <pc:docMk/>
            <pc:sldMk cId="916358898" sldId="357"/>
            <ac:spMk id="2" creationId="{B993E3F9-9A96-32AF-FC1F-378FA9753928}"/>
          </ac:spMkLst>
        </pc:spChg>
        <pc:spChg chg="mod">
          <ac:chgData name="Brian Ford" userId="d67a39e52e177db0" providerId="LiveId" clId="{8504E069-3E75-4621-B850-1CCE80AF7D9F}" dt="2023-10-18T21:19:21.616" v="1091" actId="27636"/>
          <ac:spMkLst>
            <pc:docMk/>
            <pc:sldMk cId="916358898" sldId="357"/>
            <ac:spMk id="3" creationId="{A019E012-667C-DFFB-EC8D-09FB44EDF6A3}"/>
          </ac:spMkLst>
        </pc:spChg>
      </pc:sldChg>
      <pc:sldChg chg="modSp mod">
        <pc:chgData name="Brian Ford" userId="d67a39e52e177db0" providerId="LiveId" clId="{8504E069-3E75-4621-B850-1CCE80AF7D9F}" dt="2023-10-18T21:19:48.656" v="1101" actId="1076"/>
        <pc:sldMkLst>
          <pc:docMk/>
          <pc:sldMk cId="2672439797" sldId="359"/>
        </pc:sldMkLst>
        <pc:spChg chg="mod">
          <ac:chgData name="Brian Ford" userId="d67a39e52e177db0" providerId="LiveId" clId="{8504E069-3E75-4621-B850-1CCE80AF7D9F}" dt="2023-10-18T21:19:48.656" v="1101" actId="1076"/>
          <ac:spMkLst>
            <pc:docMk/>
            <pc:sldMk cId="2672439797" sldId="359"/>
            <ac:spMk id="2" creationId="{5A306E45-3178-A41F-2682-E4B111F9744B}"/>
          </ac:spMkLst>
        </pc:spChg>
        <pc:spChg chg="mod">
          <ac:chgData name="Brian Ford" userId="d67a39e52e177db0" providerId="LiveId" clId="{8504E069-3E75-4621-B850-1CCE80AF7D9F}" dt="2023-10-18T21:19:21.670" v="1093" actId="27636"/>
          <ac:spMkLst>
            <pc:docMk/>
            <pc:sldMk cId="2672439797" sldId="359"/>
            <ac:spMk id="3" creationId="{688A2E00-5BC9-81A5-0901-AA7E45913C38}"/>
          </ac:spMkLst>
        </pc:spChg>
      </pc:sldChg>
      <pc:sldChg chg="modSp mod">
        <pc:chgData name="Brian Ford" userId="d67a39e52e177db0" providerId="LiveId" clId="{8504E069-3E75-4621-B850-1CCE80AF7D9F}" dt="2023-10-18T20:26:06.321" v="183" actId="20577"/>
        <pc:sldMkLst>
          <pc:docMk/>
          <pc:sldMk cId="2289605612" sldId="368"/>
        </pc:sldMkLst>
        <pc:spChg chg="mod">
          <ac:chgData name="Brian Ford" userId="d67a39e52e177db0" providerId="LiveId" clId="{8504E069-3E75-4621-B850-1CCE80AF7D9F}" dt="2023-10-18T20:25:57.541" v="181" actId="20577"/>
          <ac:spMkLst>
            <pc:docMk/>
            <pc:sldMk cId="2289605612" sldId="368"/>
            <ac:spMk id="3" creationId="{8AE21D15-22C5-ABC5-2659-E307B3EA4030}"/>
          </ac:spMkLst>
        </pc:spChg>
        <pc:spChg chg="mod">
          <ac:chgData name="Brian Ford" userId="d67a39e52e177db0" providerId="LiveId" clId="{8504E069-3E75-4621-B850-1CCE80AF7D9F}" dt="2023-10-18T20:26:06.321" v="183" actId="20577"/>
          <ac:spMkLst>
            <pc:docMk/>
            <pc:sldMk cId="2289605612" sldId="368"/>
            <ac:spMk id="5" creationId="{3FC7B3B8-6462-7851-72E4-EDDCEE7E3AE7}"/>
          </ac:spMkLst>
        </pc:spChg>
      </pc:sldChg>
      <pc:sldChg chg="modSp mod">
        <pc:chgData name="Brian Ford" userId="d67a39e52e177db0" providerId="LiveId" clId="{8504E069-3E75-4621-B850-1CCE80AF7D9F}" dt="2023-10-18T21:19:54.017" v="1102" actId="1076"/>
        <pc:sldMkLst>
          <pc:docMk/>
          <pc:sldMk cId="1501366186" sldId="369"/>
        </pc:sldMkLst>
        <pc:spChg chg="mod">
          <ac:chgData name="Brian Ford" userId="d67a39e52e177db0" providerId="LiveId" clId="{8504E069-3E75-4621-B850-1CCE80AF7D9F}" dt="2023-10-18T21:19:54.017" v="1102" actId="1076"/>
          <ac:spMkLst>
            <pc:docMk/>
            <pc:sldMk cId="1501366186" sldId="369"/>
            <ac:spMk id="2" creationId="{6F9ADDB1-141B-8766-1E1D-F64C7914B354}"/>
          </ac:spMkLst>
        </pc:spChg>
        <pc:spChg chg="mod">
          <ac:chgData name="Brian Ford" userId="d67a39e52e177db0" providerId="LiveId" clId="{8504E069-3E75-4621-B850-1CCE80AF7D9F}" dt="2023-10-18T21:19:21.703" v="1095" actId="27636"/>
          <ac:spMkLst>
            <pc:docMk/>
            <pc:sldMk cId="1501366186" sldId="369"/>
            <ac:spMk id="4" creationId="{B8F14748-9D76-A374-F2B8-0A0B7B9C523E}"/>
          </ac:spMkLst>
        </pc:spChg>
      </pc:sldChg>
      <pc:sldChg chg="modSp mod">
        <pc:chgData name="Brian Ford" userId="d67a39e52e177db0" providerId="LiveId" clId="{8504E069-3E75-4621-B850-1CCE80AF7D9F}" dt="2023-10-18T21:20:02.272" v="1103" actId="1076"/>
        <pc:sldMkLst>
          <pc:docMk/>
          <pc:sldMk cId="1148689023" sldId="371"/>
        </pc:sldMkLst>
        <pc:spChg chg="mod">
          <ac:chgData name="Brian Ford" userId="d67a39e52e177db0" providerId="LiveId" clId="{8504E069-3E75-4621-B850-1CCE80AF7D9F}" dt="2023-10-18T21:20:02.272" v="1103" actId="1076"/>
          <ac:spMkLst>
            <pc:docMk/>
            <pc:sldMk cId="1148689023" sldId="371"/>
            <ac:spMk id="2" creationId="{883A3517-D809-8C4A-F126-F1C23C0A2386}"/>
          </ac:spMkLst>
        </pc:spChg>
        <pc:spChg chg="mod">
          <ac:chgData name="Brian Ford" userId="d67a39e52e177db0" providerId="LiveId" clId="{8504E069-3E75-4621-B850-1CCE80AF7D9F}" dt="2023-10-18T21:19:21.709" v="1096" actId="27636"/>
          <ac:spMkLst>
            <pc:docMk/>
            <pc:sldMk cId="1148689023" sldId="371"/>
            <ac:spMk id="6" creationId="{ADA6590B-C1CD-F499-A3B4-FB827EE5E067}"/>
          </ac:spMkLst>
        </pc:spChg>
      </pc:sldChg>
      <pc:sldChg chg="modSp mod">
        <pc:chgData name="Brian Ford" userId="d67a39e52e177db0" providerId="LiveId" clId="{8504E069-3E75-4621-B850-1CCE80AF7D9F}" dt="2023-10-18T21:22:36.584" v="1116" actId="1076"/>
        <pc:sldMkLst>
          <pc:docMk/>
          <pc:sldMk cId="3907955957" sldId="374"/>
        </pc:sldMkLst>
        <pc:spChg chg="mod">
          <ac:chgData name="Brian Ford" userId="d67a39e52e177db0" providerId="LiveId" clId="{8504E069-3E75-4621-B850-1CCE80AF7D9F}" dt="2023-10-18T21:22:34.136" v="1115" actId="1076"/>
          <ac:spMkLst>
            <pc:docMk/>
            <pc:sldMk cId="3907955957" sldId="374"/>
            <ac:spMk id="2" creationId="{CFB0A5AE-07AA-3588-F4E8-3A2AAA574349}"/>
          </ac:spMkLst>
        </pc:spChg>
        <pc:spChg chg="mod">
          <ac:chgData name="Brian Ford" userId="d67a39e52e177db0" providerId="LiveId" clId="{8504E069-3E75-4621-B850-1CCE80AF7D9F}" dt="2023-10-18T21:19:21.688" v="1094" actId="27636"/>
          <ac:spMkLst>
            <pc:docMk/>
            <pc:sldMk cId="3907955957" sldId="374"/>
            <ac:spMk id="7" creationId="{B2DBB8F2-9C6A-C1EB-7813-64037C7DFA64}"/>
          </ac:spMkLst>
        </pc:spChg>
        <pc:picChg chg="mod">
          <ac:chgData name="Brian Ford" userId="d67a39e52e177db0" providerId="LiveId" clId="{8504E069-3E75-4621-B850-1CCE80AF7D9F}" dt="2023-10-18T21:22:36.584" v="1116" actId="1076"/>
          <ac:picMkLst>
            <pc:docMk/>
            <pc:sldMk cId="3907955957" sldId="374"/>
            <ac:picMk id="8" creationId="{C992CE61-EB3B-8EF9-5857-C44C292B3C1D}"/>
          </ac:picMkLst>
        </pc:picChg>
      </pc:sldChg>
      <pc:sldChg chg="modSp mod">
        <pc:chgData name="Brian Ford" userId="d67a39e52e177db0" providerId="LiveId" clId="{8504E069-3E75-4621-B850-1CCE80AF7D9F}" dt="2023-10-18T21:19:34.313" v="1099" actId="1076"/>
        <pc:sldMkLst>
          <pc:docMk/>
          <pc:sldMk cId="1010180652" sldId="384"/>
        </pc:sldMkLst>
        <pc:spChg chg="mod">
          <ac:chgData name="Brian Ford" userId="d67a39e52e177db0" providerId="LiveId" clId="{8504E069-3E75-4621-B850-1CCE80AF7D9F}" dt="2023-10-18T21:19:34.313" v="1099" actId="1076"/>
          <ac:spMkLst>
            <pc:docMk/>
            <pc:sldMk cId="1010180652" sldId="384"/>
            <ac:spMk id="2" creationId="{D81969C7-9262-E331-6C0D-7F0737D84092}"/>
          </ac:spMkLst>
        </pc:spChg>
        <pc:spChg chg="mod">
          <ac:chgData name="Brian Ford" userId="d67a39e52e177db0" providerId="LiveId" clId="{8504E069-3E75-4621-B850-1CCE80AF7D9F}" dt="2023-10-18T21:19:21.650" v="1092" actId="27636"/>
          <ac:spMkLst>
            <pc:docMk/>
            <pc:sldMk cId="1010180652" sldId="384"/>
            <ac:spMk id="3" creationId="{4CB5B72F-5466-9238-A88F-FFCEA78BCEA7}"/>
          </ac:spMkLst>
        </pc:spChg>
      </pc:sldChg>
      <pc:sldChg chg="addSp modSp mod">
        <pc:chgData name="Brian Ford" userId="d67a39e52e177db0" providerId="LiveId" clId="{8504E069-3E75-4621-B850-1CCE80AF7D9F}" dt="2023-10-18T21:21:50.176" v="1114" actId="14100"/>
        <pc:sldMkLst>
          <pc:docMk/>
          <pc:sldMk cId="3450668804" sldId="398"/>
        </pc:sldMkLst>
        <pc:spChg chg="mod">
          <ac:chgData name="Brian Ford" userId="d67a39e52e177db0" providerId="LiveId" clId="{8504E069-3E75-4621-B850-1CCE80AF7D9F}" dt="2023-10-18T21:20:08.193" v="1104" actId="1076"/>
          <ac:spMkLst>
            <pc:docMk/>
            <pc:sldMk cId="3450668804" sldId="398"/>
            <ac:spMk id="2" creationId="{F52CDD29-31AA-E39F-CD29-FCB04513FC53}"/>
          </ac:spMkLst>
        </pc:spChg>
        <pc:spChg chg="mod">
          <ac:chgData name="Brian Ford" userId="d67a39e52e177db0" providerId="LiveId" clId="{8504E069-3E75-4621-B850-1CCE80AF7D9F}" dt="2023-10-18T21:21:44.280" v="1113" actId="14100"/>
          <ac:spMkLst>
            <pc:docMk/>
            <pc:sldMk cId="3450668804" sldId="398"/>
            <ac:spMk id="3" creationId="{C0D38A76-83E6-9139-600B-AA4AE6CC51F2}"/>
          </ac:spMkLst>
        </pc:spChg>
        <pc:picChg chg="add mod">
          <ac:chgData name="Brian Ford" userId="d67a39e52e177db0" providerId="LiveId" clId="{8504E069-3E75-4621-B850-1CCE80AF7D9F}" dt="2023-10-18T21:21:50.176" v="1114" actId="14100"/>
          <ac:picMkLst>
            <pc:docMk/>
            <pc:sldMk cId="3450668804" sldId="398"/>
            <ac:picMk id="1026" creationId="{202BA213-D8B0-11F4-EC7B-E477FC65EB98}"/>
          </ac:picMkLst>
        </pc:picChg>
      </pc:sldChg>
      <pc:sldChg chg="modSp mod">
        <pc:chgData name="Brian Ford" userId="d67a39e52e177db0" providerId="LiveId" clId="{8504E069-3E75-4621-B850-1CCE80AF7D9F}" dt="2023-10-18T21:00:48.483" v="789" actId="20577"/>
        <pc:sldMkLst>
          <pc:docMk/>
          <pc:sldMk cId="2762218996" sldId="399"/>
        </pc:sldMkLst>
        <pc:spChg chg="mod">
          <ac:chgData name="Brian Ford" userId="d67a39e52e177db0" providerId="LiveId" clId="{8504E069-3E75-4621-B850-1CCE80AF7D9F}" dt="2023-10-18T20:58:48.507" v="666" actId="1076"/>
          <ac:spMkLst>
            <pc:docMk/>
            <pc:sldMk cId="2762218996" sldId="399"/>
            <ac:spMk id="2" creationId="{2D8B78FC-DCD5-E677-1237-2B741DCBBD7C}"/>
          </ac:spMkLst>
        </pc:spChg>
        <pc:spChg chg="mod">
          <ac:chgData name="Brian Ford" userId="d67a39e52e177db0" providerId="LiveId" clId="{8504E069-3E75-4621-B850-1CCE80AF7D9F}" dt="2023-10-18T21:00:48.483" v="789" actId="20577"/>
          <ac:spMkLst>
            <pc:docMk/>
            <pc:sldMk cId="2762218996" sldId="399"/>
            <ac:spMk id="7" creationId="{F1CD0F39-1CB0-3171-FBE5-4F79A870F5D8}"/>
          </ac:spMkLst>
        </pc:spChg>
      </pc:sldChg>
      <pc:sldChg chg="modSp mod">
        <pc:chgData name="Brian Ford" userId="d67a39e52e177db0" providerId="LiveId" clId="{8504E069-3E75-4621-B850-1CCE80AF7D9F}" dt="2023-10-18T21:00:57.275" v="790" actId="1076"/>
        <pc:sldMkLst>
          <pc:docMk/>
          <pc:sldMk cId="2590891385" sldId="400"/>
        </pc:sldMkLst>
        <pc:spChg chg="mod">
          <ac:chgData name="Brian Ford" userId="d67a39e52e177db0" providerId="LiveId" clId="{8504E069-3E75-4621-B850-1CCE80AF7D9F}" dt="2023-10-18T21:00:57.275" v="790" actId="1076"/>
          <ac:spMkLst>
            <pc:docMk/>
            <pc:sldMk cId="2590891385" sldId="400"/>
            <ac:spMk id="2" creationId="{0020DC19-F3F8-21DD-C8D6-343DE468686D}"/>
          </ac:spMkLst>
        </pc:spChg>
        <pc:spChg chg="mod">
          <ac:chgData name="Brian Ford" userId="d67a39e52e177db0" providerId="LiveId" clId="{8504E069-3E75-4621-B850-1CCE80AF7D9F}" dt="2023-10-18T20:55:54.981" v="563" actId="27636"/>
          <ac:spMkLst>
            <pc:docMk/>
            <pc:sldMk cId="2590891385" sldId="400"/>
            <ac:spMk id="7" creationId="{AEA8DDF0-B6AD-BB54-8111-09E1402395DA}"/>
          </ac:spMkLst>
        </pc:spChg>
      </pc:sldChg>
      <pc:sldChg chg="modSp mod">
        <pc:chgData name="Brian Ford" userId="d67a39e52e177db0" providerId="LiveId" clId="{8504E069-3E75-4621-B850-1CCE80AF7D9F}" dt="2023-10-18T21:19:41.841" v="1100" actId="1076"/>
        <pc:sldMkLst>
          <pc:docMk/>
          <pc:sldMk cId="3953387796" sldId="401"/>
        </pc:sldMkLst>
        <pc:spChg chg="mod">
          <ac:chgData name="Brian Ford" userId="d67a39e52e177db0" providerId="LiveId" clId="{8504E069-3E75-4621-B850-1CCE80AF7D9F}" dt="2023-10-18T21:19:41.841" v="1100" actId="1076"/>
          <ac:spMkLst>
            <pc:docMk/>
            <pc:sldMk cId="3953387796" sldId="401"/>
            <ac:spMk id="2" creationId="{87D9343F-E9FD-1077-CDDE-892CDAF0B40B}"/>
          </ac:spMkLst>
        </pc:spChg>
      </pc:sldChg>
      <pc:sldChg chg="del">
        <pc:chgData name="Brian Ford" userId="d67a39e52e177db0" providerId="LiveId" clId="{8504E069-3E75-4621-B850-1CCE80AF7D9F}" dt="2023-10-18T20:01:26.387" v="3" actId="2696"/>
        <pc:sldMkLst>
          <pc:docMk/>
          <pc:sldMk cId="3993475188" sldId="676"/>
        </pc:sldMkLst>
      </pc:sldChg>
      <pc:sldChg chg="modSp mod">
        <pc:chgData name="Brian Ford" userId="d67a39e52e177db0" providerId="LiveId" clId="{8504E069-3E75-4621-B850-1CCE80AF7D9F}" dt="2023-10-18T20:54:02.637" v="560" actId="27636"/>
        <pc:sldMkLst>
          <pc:docMk/>
          <pc:sldMk cId="1944891495" sldId="684"/>
        </pc:sldMkLst>
        <pc:spChg chg="mod">
          <ac:chgData name="Brian Ford" userId="d67a39e52e177db0" providerId="LiveId" clId="{8504E069-3E75-4621-B850-1CCE80AF7D9F}" dt="2023-10-18T20:54:02.637" v="560" actId="27636"/>
          <ac:spMkLst>
            <pc:docMk/>
            <pc:sldMk cId="1944891495" sldId="684"/>
            <ac:spMk id="2" creationId="{00000000-0000-0000-0000-000000000000}"/>
          </ac:spMkLst>
        </pc:spChg>
      </pc:sldChg>
      <pc:sldChg chg="del">
        <pc:chgData name="Brian Ford" userId="d67a39e52e177db0" providerId="LiveId" clId="{8504E069-3E75-4621-B850-1CCE80AF7D9F}" dt="2023-10-18T20:01:52.743" v="5" actId="47"/>
        <pc:sldMkLst>
          <pc:docMk/>
          <pc:sldMk cId="1832822309" sldId="798"/>
        </pc:sldMkLst>
      </pc:sldChg>
      <pc:sldChg chg="addSp delSp modSp mod">
        <pc:chgData name="Brian Ford" userId="d67a39e52e177db0" providerId="LiveId" clId="{8504E069-3E75-4621-B850-1CCE80AF7D9F}" dt="2023-10-18T21:58:17.275" v="1913" actId="20577"/>
        <pc:sldMkLst>
          <pc:docMk/>
          <pc:sldMk cId="1437121628" sldId="915"/>
        </pc:sldMkLst>
        <pc:spChg chg="mod">
          <ac:chgData name="Brian Ford" userId="d67a39e52e177db0" providerId="LiveId" clId="{8504E069-3E75-4621-B850-1CCE80AF7D9F}" dt="2023-10-18T21:58:17.275" v="1913" actId="20577"/>
          <ac:spMkLst>
            <pc:docMk/>
            <pc:sldMk cId="1437121628" sldId="915"/>
            <ac:spMk id="7" creationId="{00000000-0000-0000-0000-000000000000}"/>
          </ac:spMkLst>
        </pc:spChg>
        <pc:picChg chg="add del mod">
          <ac:chgData name="Brian Ford" userId="d67a39e52e177db0" providerId="LiveId" clId="{8504E069-3E75-4621-B850-1CCE80AF7D9F}" dt="2023-10-18T21:08:29.052" v="883"/>
          <ac:picMkLst>
            <pc:docMk/>
            <pc:sldMk cId="1437121628" sldId="915"/>
            <ac:picMk id="3" creationId="{FF4F0092-723A-F1FD-E3FB-6C348EA74461}"/>
          </ac:picMkLst>
        </pc:picChg>
      </pc:sldChg>
      <pc:sldChg chg="modSp mod">
        <pc:chgData name="Brian Ford" userId="d67a39e52e177db0" providerId="LiveId" clId="{8504E069-3E75-4621-B850-1CCE80AF7D9F}" dt="2023-10-18T21:19:21.731" v="1097" actId="27636"/>
        <pc:sldMkLst>
          <pc:docMk/>
          <pc:sldMk cId="200215051" sldId="936"/>
        </pc:sldMkLst>
        <pc:spChg chg="mod">
          <ac:chgData name="Brian Ford" userId="d67a39e52e177db0" providerId="LiveId" clId="{8504E069-3E75-4621-B850-1CCE80AF7D9F}" dt="2023-10-18T21:19:21.731" v="1097" actId="27636"/>
          <ac:spMkLst>
            <pc:docMk/>
            <pc:sldMk cId="200215051" sldId="936"/>
            <ac:spMk id="2" creationId="{BC3567FE-D12F-22F5-52E2-FA76FBC9F265}"/>
          </ac:spMkLst>
        </pc:spChg>
      </pc:sldChg>
      <pc:sldChg chg="modSp mod">
        <pc:chgData name="Brian Ford" userId="d67a39e52e177db0" providerId="LiveId" clId="{8504E069-3E75-4621-B850-1CCE80AF7D9F}" dt="2023-10-18T20:06:18.084" v="13"/>
        <pc:sldMkLst>
          <pc:docMk/>
          <pc:sldMk cId="2762615477" sldId="944"/>
        </pc:sldMkLst>
        <pc:spChg chg="mod">
          <ac:chgData name="Brian Ford" userId="d67a39e52e177db0" providerId="LiveId" clId="{8504E069-3E75-4621-B850-1CCE80AF7D9F}" dt="2023-10-18T20:06:18.084" v="13"/>
          <ac:spMkLst>
            <pc:docMk/>
            <pc:sldMk cId="2762615477" sldId="944"/>
            <ac:spMk id="2" creationId="{884E7FE5-7916-684D-98D2-CC2CAD8D03E2}"/>
          </ac:spMkLst>
        </pc:spChg>
        <pc:spChg chg="mod">
          <ac:chgData name="Brian Ford" userId="d67a39e52e177db0" providerId="LiveId" clId="{8504E069-3E75-4621-B850-1CCE80AF7D9F}" dt="2023-10-18T20:05:59.803" v="12"/>
          <ac:spMkLst>
            <pc:docMk/>
            <pc:sldMk cId="2762615477" sldId="944"/>
            <ac:spMk id="3" creationId="{01DDAB5E-4816-C56E-AB5A-201533F78593}"/>
          </ac:spMkLst>
        </pc:spChg>
      </pc:sldChg>
      <pc:sldChg chg="modSp mod">
        <pc:chgData name="Brian Ford" userId="d67a39e52e177db0" providerId="LiveId" clId="{8504E069-3E75-4621-B850-1CCE80AF7D9F}" dt="2023-10-18T20:06:57.459" v="16"/>
        <pc:sldMkLst>
          <pc:docMk/>
          <pc:sldMk cId="711567878" sldId="945"/>
        </pc:sldMkLst>
        <pc:spChg chg="mod">
          <ac:chgData name="Brian Ford" userId="d67a39e52e177db0" providerId="LiveId" clId="{8504E069-3E75-4621-B850-1CCE80AF7D9F}" dt="2023-10-18T20:06:43.415" v="15" actId="20577"/>
          <ac:spMkLst>
            <pc:docMk/>
            <pc:sldMk cId="711567878" sldId="945"/>
            <ac:spMk id="2" creationId="{B90920A6-2FBE-FFCC-0A89-7C95C2B4E090}"/>
          </ac:spMkLst>
        </pc:spChg>
        <pc:spChg chg="mod">
          <ac:chgData name="Brian Ford" userId="d67a39e52e177db0" providerId="LiveId" clId="{8504E069-3E75-4621-B850-1CCE80AF7D9F}" dt="2023-10-18T20:06:57.459" v="16"/>
          <ac:spMkLst>
            <pc:docMk/>
            <pc:sldMk cId="711567878" sldId="945"/>
            <ac:spMk id="3" creationId="{A59CDEA3-C825-8D44-639B-68C433FCDEE3}"/>
          </ac:spMkLst>
        </pc:spChg>
      </pc:sldChg>
      <pc:sldChg chg="modSp mod">
        <pc:chgData name="Brian Ford" userId="d67a39e52e177db0" providerId="LiveId" clId="{8504E069-3E75-4621-B850-1CCE80AF7D9F}" dt="2023-10-18T20:30:22.377" v="259" actId="20577"/>
        <pc:sldMkLst>
          <pc:docMk/>
          <pc:sldMk cId="3798874558" sldId="1002"/>
        </pc:sldMkLst>
        <pc:spChg chg="mod">
          <ac:chgData name="Brian Ford" userId="d67a39e52e177db0" providerId="LiveId" clId="{8504E069-3E75-4621-B850-1CCE80AF7D9F}" dt="2023-10-18T20:30:22.377" v="259" actId="20577"/>
          <ac:spMkLst>
            <pc:docMk/>
            <pc:sldMk cId="3798874558" sldId="1002"/>
            <ac:spMk id="2" creationId="{29318777-D7C0-CE87-71CF-7D8424F0A69B}"/>
          </ac:spMkLst>
        </pc:spChg>
      </pc:sldChg>
      <pc:sldChg chg="del">
        <pc:chgData name="Brian Ford" userId="d67a39e52e177db0" providerId="LiveId" clId="{8504E069-3E75-4621-B850-1CCE80AF7D9F}" dt="2023-10-18T20:01:52.743" v="5" actId="47"/>
        <pc:sldMkLst>
          <pc:docMk/>
          <pc:sldMk cId="539330551" sldId="1299"/>
        </pc:sldMkLst>
      </pc:sldChg>
      <pc:sldChg chg="del">
        <pc:chgData name="Brian Ford" userId="d67a39e52e177db0" providerId="LiveId" clId="{8504E069-3E75-4621-B850-1CCE80AF7D9F}" dt="2023-10-18T20:01:52.743" v="5" actId="47"/>
        <pc:sldMkLst>
          <pc:docMk/>
          <pc:sldMk cId="2467589510" sldId="1300"/>
        </pc:sldMkLst>
      </pc:sldChg>
      <pc:sldChg chg="del">
        <pc:chgData name="Brian Ford" userId="d67a39e52e177db0" providerId="LiveId" clId="{8504E069-3E75-4621-B850-1CCE80AF7D9F}" dt="2023-10-18T20:01:52.743" v="5" actId="47"/>
        <pc:sldMkLst>
          <pc:docMk/>
          <pc:sldMk cId="3370982254" sldId="1301"/>
        </pc:sldMkLst>
      </pc:sldChg>
      <pc:sldChg chg="modSp mod">
        <pc:chgData name="Brian Ford" userId="d67a39e52e177db0" providerId="LiveId" clId="{8504E069-3E75-4621-B850-1CCE80AF7D9F}" dt="2023-10-18T20:01:38.618" v="4" actId="1076"/>
        <pc:sldMkLst>
          <pc:docMk/>
          <pc:sldMk cId="2118265178" sldId="1304"/>
        </pc:sldMkLst>
        <pc:spChg chg="mod">
          <ac:chgData name="Brian Ford" userId="d67a39e52e177db0" providerId="LiveId" clId="{8504E069-3E75-4621-B850-1CCE80AF7D9F}" dt="2023-10-18T20:01:38.618" v="4" actId="1076"/>
          <ac:spMkLst>
            <pc:docMk/>
            <pc:sldMk cId="2118265178" sldId="1304"/>
            <ac:spMk id="17" creationId="{392274BE-9EA5-4C31-A5F4-AF666394746A}"/>
          </ac:spMkLst>
        </pc:spChg>
      </pc:sldChg>
      <pc:sldChg chg="modSp mod">
        <pc:chgData name="Brian Ford" userId="d67a39e52e177db0" providerId="LiveId" clId="{8504E069-3E75-4621-B850-1CCE80AF7D9F}" dt="2023-10-18T21:07:14.181" v="881" actId="20577"/>
        <pc:sldMkLst>
          <pc:docMk/>
          <pc:sldMk cId="4055628066" sldId="1306"/>
        </pc:sldMkLst>
        <pc:spChg chg="mod">
          <ac:chgData name="Brian Ford" userId="d67a39e52e177db0" providerId="LiveId" clId="{8504E069-3E75-4621-B850-1CCE80AF7D9F}" dt="2023-10-18T21:07:14.181" v="881" actId="20577"/>
          <ac:spMkLst>
            <pc:docMk/>
            <pc:sldMk cId="4055628066" sldId="1306"/>
            <ac:spMk id="7" creationId="{582AC503-FE08-4822-8EE6-7E4B2AF615C4}"/>
          </ac:spMkLst>
        </pc:spChg>
      </pc:sldChg>
      <pc:sldChg chg="modSp mod">
        <pc:chgData name="Brian Ford" userId="d67a39e52e177db0" providerId="LiveId" clId="{8504E069-3E75-4621-B850-1CCE80AF7D9F}" dt="2023-10-18T20:07:27.155" v="19"/>
        <pc:sldMkLst>
          <pc:docMk/>
          <pc:sldMk cId="3065212746" sldId="1307"/>
        </pc:sldMkLst>
        <pc:spChg chg="mod">
          <ac:chgData name="Brian Ford" userId="d67a39e52e177db0" providerId="LiveId" clId="{8504E069-3E75-4621-B850-1CCE80AF7D9F}" dt="2023-10-18T20:07:15.475" v="18" actId="20577"/>
          <ac:spMkLst>
            <pc:docMk/>
            <pc:sldMk cId="3065212746" sldId="1307"/>
            <ac:spMk id="2" creationId="{B90920A6-2FBE-FFCC-0A89-7C95C2B4E090}"/>
          </ac:spMkLst>
        </pc:spChg>
        <pc:spChg chg="mod">
          <ac:chgData name="Brian Ford" userId="d67a39e52e177db0" providerId="LiveId" clId="{8504E069-3E75-4621-B850-1CCE80AF7D9F}" dt="2023-10-18T20:07:27.155" v="19"/>
          <ac:spMkLst>
            <pc:docMk/>
            <pc:sldMk cId="3065212746" sldId="1307"/>
            <ac:spMk id="3" creationId="{A59CDEA3-C825-8D44-639B-68C433FCDEE3}"/>
          </ac:spMkLst>
        </pc:spChg>
      </pc:sldChg>
      <pc:sldChg chg="modSp mod">
        <pc:chgData name="Brian Ford" userId="d67a39e52e177db0" providerId="LiveId" clId="{8504E069-3E75-4621-B850-1CCE80AF7D9F}" dt="2023-10-18T20:55:04.059" v="562" actId="20577"/>
        <pc:sldMkLst>
          <pc:docMk/>
          <pc:sldMk cId="1461500351" sldId="1308"/>
        </pc:sldMkLst>
        <pc:spChg chg="mod">
          <ac:chgData name="Brian Ford" userId="d67a39e52e177db0" providerId="LiveId" clId="{8504E069-3E75-4621-B850-1CCE80AF7D9F}" dt="2023-10-18T20:55:04.059" v="562" actId="20577"/>
          <ac:spMkLst>
            <pc:docMk/>
            <pc:sldMk cId="1461500351" sldId="1308"/>
            <ac:spMk id="2" creationId="{B90920A6-2FBE-FFCC-0A89-7C95C2B4E090}"/>
          </ac:spMkLst>
        </pc:spChg>
        <pc:spChg chg="mod">
          <ac:chgData name="Brian Ford" userId="d67a39e52e177db0" providerId="LiveId" clId="{8504E069-3E75-4621-B850-1CCE80AF7D9F}" dt="2023-10-18T20:07:56.316" v="20"/>
          <ac:spMkLst>
            <pc:docMk/>
            <pc:sldMk cId="1461500351" sldId="1308"/>
            <ac:spMk id="3" creationId="{A59CDEA3-C825-8D44-639B-68C433FCDEE3}"/>
          </ac:spMkLst>
        </pc:spChg>
      </pc:sldChg>
      <pc:sldChg chg="addSp delSp modSp new mod modClrScheme chgLayout">
        <pc:chgData name="Brian Ford" userId="d67a39e52e177db0" providerId="LiveId" clId="{8504E069-3E75-4621-B850-1CCE80AF7D9F}" dt="2023-10-18T20:25:44.952" v="177" actId="12"/>
        <pc:sldMkLst>
          <pc:docMk/>
          <pc:sldMk cId="3373640654" sldId="1309"/>
        </pc:sldMkLst>
        <pc:spChg chg="del mod ord">
          <ac:chgData name="Brian Ford" userId="d67a39e52e177db0" providerId="LiveId" clId="{8504E069-3E75-4621-B850-1CCE80AF7D9F}" dt="2023-10-18T20:22:36.098" v="132" actId="700"/>
          <ac:spMkLst>
            <pc:docMk/>
            <pc:sldMk cId="3373640654" sldId="1309"/>
            <ac:spMk id="2" creationId="{6B0EC938-B751-FA27-9FE8-A786752855F5}"/>
          </ac:spMkLst>
        </pc:spChg>
        <pc:spChg chg="del mod ord">
          <ac:chgData name="Brian Ford" userId="d67a39e52e177db0" providerId="LiveId" clId="{8504E069-3E75-4621-B850-1CCE80AF7D9F}" dt="2023-10-18T20:22:36.098" v="132" actId="700"/>
          <ac:spMkLst>
            <pc:docMk/>
            <pc:sldMk cId="3373640654" sldId="1309"/>
            <ac:spMk id="3" creationId="{ED94A9C2-8430-CBF9-C56D-815D2BE1A40E}"/>
          </ac:spMkLst>
        </pc:spChg>
        <pc:spChg chg="del">
          <ac:chgData name="Brian Ford" userId="d67a39e52e177db0" providerId="LiveId" clId="{8504E069-3E75-4621-B850-1CCE80AF7D9F}" dt="2023-10-18T20:22:36.098" v="132" actId="700"/>
          <ac:spMkLst>
            <pc:docMk/>
            <pc:sldMk cId="3373640654" sldId="1309"/>
            <ac:spMk id="4" creationId="{13027678-631E-4569-FF7E-7BB4A111A1DD}"/>
          </ac:spMkLst>
        </pc:spChg>
        <pc:spChg chg="mod ord">
          <ac:chgData name="Brian Ford" userId="d67a39e52e177db0" providerId="LiveId" clId="{8504E069-3E75-4621-B850-1CCE80AF7D9F}" dt="2023-10-18T20:24:07.812" v="161" actId="26606"/>
          <ac:spMkLst>
            <pc:docMk/>
            <pc:sldMk cId="3373640654" sldId="1309"/>
            <ac:spMk id="5" creationId="{A030C331-9383-0B08-2303-39ED55F3FAC2}"/>
          </ac:spMkLst>
        </pc:spChg>
        <pc:spChg chg="add mod ord">
          <ac:chgData name="Brian Ford" userId="d67a39e52e177db0" providerId="LiveId" clId="{8504E069-3E75-4621-B850-1CCE80AF7D9F}" dt="2023-10-18T20:24:07.812" v="161" actId="26606"/>
          <ac:spMkLst>
            <pc:docMk/>
            <pc:sldMk cId="3373640654" sldId="1309"/>
            <ac:spMk id="6" creationId="{E80E354E-F473-D774-27E6-2C5F57604937}"/>
          </ac:spMkLst>
        </pc:spChg>
        <pc:spChg chg="add mod ord">
          <ac:chgData name="Brian Ford" userId="d67a39e52e177db0" providerId="LiveId" clId="{8504E069-3E75-4621-B850-1CCE80AF7D9F}" dt="2023-10-18T20:25:44.952" v="177" actId="12"/>
          <ac:spMkLst>
            <pc:docMk/>
            <pc:sldMk cId="3373640654" sldId="1309"/>
            <ac:spMk id="7" creationId="{4E5429B7-C107-DC00-640D-BCF2EF36BA13}"/>
          </ac:spMkLst>
        </pc:spChg>
        <pc:spChg chg="add mod">
          <ac:chgData name="Brian Ford" userId="d67a39e52e177db0" providerId="LiveId" clId="{8504E069-3E75-4621-B850-1CCE80AF7D9F}" dt="2023-10-18T20:24:07.812" v="161" actId="26606"/>
          <ac:spMkLst>
            <pc:docMk/>
            <pc:sldMk cId="3373640654" sldId="1309"/>
            <ac:spMk id="8" creationId="{A5816CB4-1EC4-54D8-87CB-C415F5043AA1}"/>
          </ac:spMkLst>
        </pc:spChg>
        <pc:spChg chg="add">
          <ac:chgData name="Brian Ford" userId="d67a39e52e177db0" providerId="LiveId" clId="{8504E069-3E75-4621-B850-1CCE80AF7D9F}" dt="2023-10-18T20:24:07.812" v="161" actId="26606"/>
          <ac:spMkLst>
            <pc:docMk/>
            <pc:sldMk cId="3373640654" sldId="1309"/>
            <ac:spMk id="14" creationId="{4494C707-CB29-7BD5-6223-ACE1CA1240B9}"/>
          </ac:spMkLst>
        </pc:spChg>
        <pc:picChg chg="add mod">
          <ac:chgData name="Brian Ford" userId="d67a39e52e177db0" providerId="LiveId" clId="{8504E069-3E75-4621-B850-1CCE80AF7D9F}" dt="2023-10-18T20:24:29.246" v="167" actId="1076"/>
          <ac:picMkLst>
            <pc:docMk/>
            <pc:sldMk cId="3373640654" sldId="1309"/>
            <ac:picMk id="9" creationId="{3B9B4B17-F22E-D4EC-7A12-CC3170A2263C}"/>
          </ac:picMkLst>
        </pc:picChg>
      </pc:sldChg>
      <pc:sldChg chg="addSp delSp modSp new mod modClrScheme chgLayout">
        <pc:chgData name="Brian Ford" userId="d67a39e52e177db0" providerId="LiveId" clId="{8504E069-3E75-4621-B850-1CCE80AF7D9F}" dt="2023-10-18T20:49:23.517" v="392" actId="14100"/>
        <pc:sldMkLst>
          <pc:docMk/>
          <pc:sldMk cId="3749001961" sldId="1310"/>
        </pc:sldMkLst>
        <pc:spChg chg="del mod ord">
          <ac:chgData name="Brian Ford" userId="d67a39e52e177db0" providerId="LiveId" clId="{8504E069-3E75-4621-B850-1CCE80AF7D9F}" dt="2023-10-18T20:32:27.982" v="261" actId="700"/>
          <ac:spMkLst>
            <pc:docMk/>
            <pc:sldMk cId="3749001961" sldId="1310"/>
            <ac:spMk id="2" creationId="{8495ED59-C420-2946-8BF8-BFD49998AB93}"/>
          </ac:spMkLst>
        </pc:spChg>
        <pc:spChg chg="del">
          <ac:chgData name="Brian Ford" userId="d67a39e52e177db0" providerId="LiveId" clId="{8504E069-3E75-4621-B850-1CCE80AF7D9F}" dt="2023-10-18T20:32:27.982" v="261" actId="700"/>
          <ac:spMkLst>
            <pc:docMk/>
            <pc:sldMk cId="3749001961" sldId="1310"/>
            <ac:spMk id="3" creationId="{854EE09C-0B75-4BDC-5403-1AAE2D5E0650}"/>
          </ac:spMkLst>
        </pc:spChg>
        <pc:spChg chg="del">
          <ac:chgData name="Brian Ford" userId="d67a39e52e177db0" providerId="LiveId" clId="{8504E069-3E75-4621-B850-1CCE80AF7D9F}" dt="2023-10-18T20:32:27.982" v="261" actId="700"/>
          <ac:spMkLst>
            <pc:docMk/>
            <pc:sldMk cId="3749001961" sldId="1310"/>
            <ac:spMk id="4" creationId="{D1E73B09-2B03-2B78-807B-FD1C7D0551E8}"/>
          </ac:spMkLst>
        </pc:spChg>
        <pc:spChg chg="mod ord">
          <ac:chgData name="Brian Ford" userId="d67a39e52e177db0" providerId="LiveId" clId="{8504E069-3E75-4621-B850-1CCE80AF7D9F}" dt="2023-10-18T20:32:27.982" v="261" actId="700"/>
          <ac:spMkLst>
            <pc:docMk/>
            <pc:sldMk cId="3749001961" sldId="1310"/>
            <ac:spMk id="5" creationId="{EF6E4DB4-AEC9-FEA2-B960-1F8DB5A67B32}"/>
          </ac:spMkLst>
        </pc:spChg>
        <pc:spChg chg="add mod ord">
          <ac:chgData name="Brian Ford" userId="d67a39e52e177db0" providerId="LiveId" clId="{8504E069-3E75-4621-B850-1CCE80AF7D9F}" dt="2023-10-18T20:45:31.829" v="360" actId="20577"/>
          <ac:spMkLst>
            <pc:docMk/>
            <pc:sldMk cId="3749001961" sldId="1310"/>
            <ac:spMk id="6" creationId="{93D5EB30-324F-D392-B26C-356CAFC44B5A}"/>
          </ac:spMkLst>
        </pc:spChg>
        <pc:spChg chg="add mod">
          <ac:chgData name="Brian Ford" userId="d67a39e52e177db0" providerId="LiveId" clId="{8504E069-3E75-4621-B850-1CCE80AF7D9F}" dt="2023-10-18T20:33:16.454" v="272" actId="1076"/>
          <ac:spMkLst>
            <pc:docMk/>
            <pc:sldMk cId="3749001961" sldId="1310"/>
            <ac:spMk id="9" creationId="{BD483C2C-4838-9649-6E34-C3119E5DB29C}"/>
          </ac:spMkLst>
        </pc:spChg>
        <pc:spChg chg="add mod">
          <ac:chgData name="Brian Ford" userId="d67a39e52e177db0" providerId="LiveId" clId="{8504E069-3E75-4621-B850-1CCE80AF7D9F}" dt="2023-10-18T20:33:50.485" v="280" actId="207"/>
          <ac:spMkLst>
            <pc:docMk/>
            <pc:sldMk cId="3749001961" sldId="1310"/>
            <ac:spMk id="10" creationId="{947E527E-5A48-8A06-AF77-BA98F41E24EA}"/>
          </ac:spMkLst>
        </pc:spChg>
        <pc:spChg chg="add mod">
          <ac:chgData name="Brian Ford" userId="d67a39e52e177db0" providerId="LiveId" clId="{8504E069-3E75-4621-B850-1CCE80AF7D9F}" dt="2023-10-18T20:34:06.038" v="282" actId="1076"/>
          <ac:spMkLst>
            <pc:docMk/>
            <pc:sldMk cId="3749001961" sldId="1310"/>
            <ac:spMk id="11" creationId="{4B53AC53-2F00-2FE5-1B51-C14863046F1A}"/>
          </ac:spMkLst>
        </pc:spChg>
        <pc:spChg chg="add mod">
          <ac:chgData name="Brian Ford" userId="d67a39e52e177db0" providerId="LiveId" clId="{8504E069-3E75-4621-B850-1CCE80AF7D9F}" dt="2023-10-18T20:34:34.526" v="294" actId="1076"/>
          <ac:spMkLst>
            <pc:docMk/>
            <pc:sldMk cId="3749001961" sldId="1310"/>
            <ac:spMk id="16" creationId="{01B53E88-2248-8B72-22A2-9660BE9CA88C}"/>
          </ac:spMkLst>
        </pc:spChg>
        <pc:spChg chg="add mod">
          <ac:chgData name="Brian Ford" userId="d67a39e52e177db0" providerId="LiveId" clId="{8504E069-3E75-4621-B850-1CCE80AF7D9F}" dt="2023-10-18T20:34:46.790" v="304" actId="20577"/>
          <ac:spMkLst>
            <pc:docMk/>
            <pc:sldMk cId="3749001961" sldId="1310"/>
            <ac:spMk id="17" creationId="{97D5CDF4-70E1-2803-CD07-BFE55AB41469}"/>
          </ac:spMkLst>
        </pc:spChg>
        <pc:spChg chg="add mod">
          <ac:chgData name="Brian Ford" userId="d67a39e52e177db0" providerId="LiveId" clId="{8504E069-3E75-4621-B850-1CCE80AF7D9F}" dt="2023-10-18T20:37:06.128" v="351" actId="164"/>
          <ac:spMkLst>
            <pc:docMk/>
            <pc:sldMk cId="3749001961" sldId="1310"/>
            <ac:spMk id="20" creationId="{1D30BA16-FC96-4BE2-570C-7B09AA94327F}"/>
          </ac:spMkLst>
        </pc:spChg>
        <pc:grpChg chg="add mod">
          <ac:chgData name="Brian Ford" userId="d67a39e52e177db0" providerId="LiveId" clId="{8504E069-3E75-4621-B850-1CCE80AF7D9F}" dt="2023-10-18T20:37:11.333" v="352" actId="1076"/>
          <ac:grpSpMkLst>
            <pc:docMk/>
            <pc:sldMk cId="3749001961" sldId="1310"/>
            <ac:grpSpMk id="21" creationId="{095F1354-773D-7B56-F8FA-304A7E150105}"/>
          </ac:grpSpMkLst>
        </pc:grpChg>
        <pc:picChg chg="add mod">
          <ac:chgData name="Brian Ford" userId="d67a39e52e177db0" providerId="LiveId" clId="{8504E069-3E75-4621-B850-1CCE80AF7D9F}" dt="2023-10-18T20:33:38.454" v="276" actId="1076"/>
          <ac:picMkLst>
            <pc:docMk/>
            <pc:sldMk cId="3749001961" sldId="1310"/>
            <ac:picMk id="8" creationId="{3ACB3A98-BE02-97FF-5703-F9780237EC46}"/>
          </ac:picMkLst>
        </pc:picChg>
        <pc:picChg chg="add mod">
          <ac:chgData name="Brian Ford" userId="d67a39e52e177db0" providerId="LiveId" clId="{8504E069-3E75-4621-B850-1CCE80AF7D9F}" dt="2023-10-18T20:37:06.128" v="351" actId="164"/>
          <ac:picMkLst>
            <pc:docMk/>
            <pc:sldMk cId="3749001961" sldId="1310"/>
            <ac:picMk id="19" creationId="{B3814589-933E-CE9D-FF83-AFD4DD7013CE}"/>
          </ac:picMkLst>
        </pc:picChg>
        <pc:cxnChg chg="add">
          <ac:chgData name="Brian Ford" userId="d67a39e52e177db0" providerId="LiveId" clId="{8504E069-3E75-4621-B850-1CCE80AF7D9F}" dt="2023-10-18T20:34:12.264" v="283" actId="11529"/>
          <ac:cxnSpMkLst>
            <pc:docMk/>
            <pc:sldMk cId="3749001961" sldId="1310"/>
            <ac:cxnSpMk id="13" creationId="{0563B339-07DB-95E2-F059-7239780554AA}"/>
          </ac:cxnSpMkLst>
        </pc:cxnChg>
        <pc:cxnChg chg="add">
          <ac:chgData name="Brian Ford" userId="d67a39e52e177db0" providerId="LiveId" clId="{8504E069-3E75-4621-B850-1CCE80AF7D9F}" dt="2023-10-18T20:34:19.199" v="284" actId="11529"/>
          <ac:cxnSpMkLst>
            <pc:docMk/>
            <pc:sldMk cId="3749001961" sldId="1310"/>
            <ac:cxnSpMk id="15" creationId="{1226DC85-2CF7-AEEA-726E-A16E46CF9ADC}"/>
          </ac:cxnSpMkLst>
        </pc:cxnChg>
        <pc:cxnChg chg="add mod">
          <ac:chgData name="Brian Ford" userId="d67a39e52e177db0" providerId="LiveId" clId="{8504E069-3E75-4621-B850-1CCE80AF7D9F}" dt="2023-10-18T20:49:23.517" v="392" actId="14100"/>
          <ac:cxnSpMkLst>
            <pc:docMk/>
            <pc:sldMk cId="3749001961" sldId="1310"/>
            <ac:cxnSpMk id="22" creationId="{6DA27EA5-203D-38AE-23DC-7945FDF72AEF}"/>
          </ac:cxnSpMkLst>
        </pc:cxnChg>
      </pc:sldChg>
      <pc:sldChg chg="addSp modSp new mod modClrScheme chgLayout">
        <pc:chgData name="Brian Ford" userId="d67a39e52e177db0" providerId="LiveId" clId="{8504E069-3E75-4621-B850-1CCE80AF7D9F}" dt="2023-10-18T20:48:59.820" v="390" actId="1076"/>
        <pc:sldMkLst>
          <pc:docMk/>
          <pc:sldMk cId="3522637158" sldId="1311"/>
        </pc:sldMkLst>
        <pc:spChg chg="mod ord">
          <ac:chgData name="Brian Ford" userId="d67a39e52e177db0" providerId="LiveId" clId="{8504E069-3E75-4621-B850-1CCE80AF7D9F}" dt="2023-10-18T20:48:59.820" v="390" actId="1076"/>
          <ac:spMkLst>
            <pc:docMk/>
            <pc:sldMk cId="3522637158" sldId="1311"/>
            <ac:spMk id="2" creationId="{E27C3E63-579F-7293-0A20-A040010BA4B7}"/>
          </ac:spMkLst>
        </pc:spChg>
        <pc:spChg chg="mod ord">
          <ac:chgData name="Brian Ford" userId="d67a39e52e177db0" providerId="LiveId" clId="{8504E069-3E75-4621-B850-1CCE80AF7D9F}" dt="2023-10-18T20:48:56.539" v="389" actId="700"/>
          <ac:spMkLst>
            <pc:docMk/>
            <pc:sldMk cId="3522637158" sldId="1311"/>
            <ac:spMk id="3" creationId="{7CE7659B-5D66-3C34-6E47-42D0C88E4A73}"/>
          </ac:spMkLst>
        </pc:spChg>
        <pc:spChg chg="mod ord">
          <ac:chgData name="Brian Ford" userId="d67a39e52e177db0" providerId="LiveId" clId="{8504E069-3E75-4621-B850-1CCE80AF7D9F}" dt="2023-10-18T20:48:56.539" v="389" actId="700"/>
          <ac:spMkLst>
            <pc:docMk/>
            <pc:sldMk cId="3522637158" sldId="1311"/>
            <ac:spMk id="4" creationId="{36DF4F56-7577-56AE-360A-CA60456283AD}"/>
          </ac:spMkLst>
        </pc:spChg>
        <pc:spChg chg="mod">
          <ac:chgData name="Brian Ford" userId="d67a39e52e177db0" providerId="LiveId" clId="{8504E069-3E75-4621-B850-1CCE80AF7D9F}" dt="2023-10-18T20:47:32.166" v="386" actId="692"/>
          <ac:spMkLst>
            <pc:docMk/>
            <pc:sldMk cId="3522637158" sldId="1311"/>
            <ac:spMk id="9" creationId="{131E7D16-B155-772F-9D7E-09324A00FF19}"/>
          </ac:spMkLst>
        </pc:spChg>
        <pc:spChg chg="add mod">
          <ac:chgData name="Brian Ford" userId="d67a39e52e177db0" providerId="LiveId" clId="{8504E069-3E75-4621-B850-1CCE80AF7D9F}" dt="2023-10-18T20:46:52.052" v="371" actId="14100"/>
          <ac:spMkLst>
            <pc:docMk/>
            <pc:sldMk cId="3522637158" sldId="1311"/>
            <ac:spMk id="10" creationId="{A5B5225A-6F54-AB0D-A4F8-3E38AED9973E}"/>
          </ac:spMkLst>
        </pc:spChg>
        <pc:grpChg chg="add mod">
          <ac:chgData name="Brian Ford" userId="d67a39e52e177db0" providerId="LiveId" clId="{8504E069-3E75-4621-B850-1CCE80AF7D9F}" dt="2023-10-18T20:46:28.048" v="366"/>
          <ac:grpSpMkLst>
            <pc:docMk/>
            <pc:sldMk cId="3522637158" sldId="1311"/>
            <ac:grpSpMk id="7" creationId="{0AB80B38-F65C-9573-DE3A-2C8F5A9981A1}"/>
          </ac:grpSpMkLst>
        </pc:grpChg>
        <pc:picChg chg="add mod">
          <ac:chgData name="Brian Ford" userId="d67a39e52e177db0" providerId="LiveId" clId="{8504E069-3E75-4621-B850-1CCE80AF7D9F}" dt="2023-10-18T20:46:34.013" v="367" actId="1076"/>
          <ac:picMkLst>
            <pc:docMk/>
            <pc:sldMk cId="3522637158" sldId="1311"/>
            <ac:picMk id="6" creationId="{02B70F3D-40A1-5C38-07D3-57667888FC69}"/>
          </ac:picMkLst>
        </pc:picChg>
        <pc:picChg chg="mod">
          <ac:chgData name="Brian Ford" userId="d67a39e52e177db0" providerId="LiveId" clId="{8504E069-3E75-4621-B850-1CCE80AF7D9F}" dt="2023-10-18T20:47:32.166" v="386" actId="692"/>
          <ac:picMkLst>
            <pc:docMk/>
            <pc:sldMk cId="3522637158" sldId="1311"/>
            <ac:picMk id="8" creationId="{AB9C6D3C-044B-9B82-DB5E-6B882C0184E2}"/>
          </ac:picMkLst>
        </pc:picChg>
        <pc:cxnChg chg="add mod">
          <ac:chgData name="Brian Ford" userId="d67a39e52e177db0" providerId="LiveId" clId="{8504E069-3E75-4621-B850-1CCE80AF7D9F}" dt="2023-10-18T20:47:21.591" v="384" actId="692"/>
          <ac:cxnSpMkLst>
            <pc:docMk/>
            <pc:sldMk cId="3522637158" sldId="1311"/>
            <ac:cxnSpMk id="12" creationId="{CEED12F0-C428-CB22-508E-C9DAD03EC74E}"/>
          </ac:cxnSpMkLst>
        </pc:cxnChg>
      </pc:sldChg>
      <pc:sldChg chg="addSp modSp new mod">
        <pc:chgData name="Brian Ford" userId="d67a39e52e177db0" providerId="LiveId" clId="{8504E069-3E75-4621-B850-1CCE80AF7D9F}" dt="2023-10-18T21:10:31.626" v="972" actId="20577"/>
        <pc:sldMkLst>
          <pc:docMk/>
          <pc:sldMk cId="1747305418" sldId="1312"/>
        </pc:sldMkLst>
        <pc:spChg chg="mod">
          <ac:chgData name="Brian Ford" userId="d67a39e52e177db0" providerId="LiveId" clId="{8504E069-3E75-4621-B850-1CCE80AF7D9F}" dt="2023-10-18T21:10:31.626" v="972" actId="20577"/>
          <ac:spMkLst>
            <pc:docMk/>
            <pc:sldMk cId="1747305418" sldId="1312"/>
            <ac:spMk id="2" creationId="{6BE9CF51-A6B2-6B2C-90D5-CEDFFEEC8A55}"/>
          </ac:spMkLst>
        </pc:spChg>
        <pc:picChg chg="add mod">
          <ac:chgData name="Brian Ford" userId="d67a39e52e177db0" providerId="LiveId" clId="{8504E069-3E75-4621-B850-1CCE80AF7D9F}" dt="2023-10-18T21:10:06.473" v="928" actId="1076"/>
          <ac:picMkLst>
            <pc:docMk/>
            <pc:sldMk cId="1747305418" sldId="1312"/>
            <ac:picMk id="5" creationId="{7FB2D1DC-593A-8912-5EAF-6121C8408479}"/>
          </ac:picMkLst>
        </pc:picChg>
      </pc:sldChg>
      <pc:sldChg chg="addSp modSp new mod">
        <pc:chgData name="Brian Ford" userId="d67a39e52e177db0" providerId="LiveId" clId="{8504E069-3E75-4621-B850-1CCE80AF7D9F}" dt="2023-10-18T21:11:52.838" v="1019" actId="20577"/>
        <pc:sldMkLst>
          <pc:docMk/>
          <pc:sldMk cId="2166183203" sldId="1313"/>
        </pc:sldMkLst>
        <pc:spChg chg="mod">
          <ac:chgData name="Brian Ford" userId="d67a39e52e177db0" providerId="LiveId" clId="{8504E069-3E75-4621-B850-1CCE80AF7D9F}" dt="2023-10-18T21:11:52.838" v="1019" actId="20577"/>
          <ac:spMkLst>
            <pc:docMk/>
            <pc:sldMk cId="2166183203" sldId="1313"/>
            <ac:spMk id="2" creationId="{6972C105-E8A2-B01A-15F3-632575B2BEB6}"/>
          </ac:spMkLst>
        </pc:spChg>
        <pc:picChg chg="add mod">
          <ac:chgData name="Brian Ford" userId="d67a39e52e177db0" providerId="LiveId" clId="{8504E069-3E75-4621-B850-1CCE80AF7D9F}" dt="2023-10-18T21:11:34.953" v="979" actId="1076"/>
          <ac:picMkLst>
            <pc:docMk/>
            <pc:sldMk cId="2166183203" sldId="1313"/>
            <ac:picMk id="5" creationId="{1F6A65A2-887E-0E06-6D22-B8B31CBDD84F}"/>
          </ac:picMkLst>
        </pc:picChg>
      </pc:sldChg>
      <pc:sldChg chg="modSp mod">
        <pc:chgData name="Brian Ford" userId="d67a39e52e177db0" providerId="LiveId" clId="{8504E069-3E75-4621-B850-1CCE80AF7D9F}" dt="2023-10-18T21:19:02.665" v="1090"/>
        <pc:sldMkLst>
          <pc:docMk/>
          <pc:sldMk cId="2993184229" sldId="1314"/>
        </pc:sldMkLst>
        <pc:spChg chg="mod">
          <ac:chgData name="Brian Ford" userId="d67a39e52e177db0" providerId="LiveId" clId="{8504E069-3E75-4621-B850-1CCE80AF7D9F}" dt="2023-10-18T21:18:48.603" v="1089" actId="20577"/>
          <ac:spMkLst>
            <pc:docMk/>
            <pc:sldMk cId="2993184229" sldId="1314"/>
            <ac:spMk id="2" creationId="{B90920A6-2FBE-FFCC-0A89-7C95C2B4E090}"/>
          </ac:spMkLst>
        </pc:spChg>
        <pc:spChg chg="mod">
          <ac:chgData name="Brian Ford" userId="d67a39e52e177db0" providerId="LiveId" clId="{8504E069-3E75-4621-B850-1CCE80AF7D9F}" dt="2023-10-18T21:19:02.665" v="1090"/>
          <ac:spMkLst>
            <pc:docMk/>
            <pc:sldMk cId="2993184229" sldId="1314"/>
            <ac:spMk id="3" creationId="{A59CDEA3-C825-8D44-639B-68C433FCDEE3}"/>
          </ac:spMkLst>
        </pc:spChg>
      </pc:sldChg>
      <pc:sldChg chg="modSp mod">
        <pc:chgData name="Brian Ford" userId="d67a39e52e177db0" providerId="LiveId" clId="{8504E069-3E75-4621-B850-1CCE80AF7D9F}" dt="2023-10-18T21:18:27.116" v="1085" actId="20577"/>
        <pc:sldMkLst>
          <pc:docMk/>
          <pc:sldMk cId="3673724744" sldId="1315"/>
        </pc:sldMkLst>
        <pc:spChg chg="mod">
          <ac:chgData name="Brian Ford" userId="d67a39e52e177db0" providerId="LiveId" clId="{8504E069-3E75-4621-B850-1CCE80AF7D9F}" dt="2023-10-18T21:18:27.116" v="1085" actId="20577"/>
          <ac:spMkLst>
            <pc:docMk/>
            <pc:sldMk cId="3673724744" sldId="1315"/>
            <ac:spMk id="2" creationId="{884E7FE5-7916-684D-98D2-CC2CAD8D03E2}"/>
          </ac:spMkLst>
        </pc:spChg>
        <pc:spChg chg="mod">
          <ac:chgData name="Brian Ford" userId="d67a39e52e177db0" providerId="LiveId" clId="{8504E069-3E75-4621-B850-1CCE80AF7D9F}" dt="2023-10-18T21:18:08.488" v="1082"/>
          <ac:spMkLst>
            <pc:docMk/>
            <pc:sldMk cId="3673724744" sldId="1315"/>
            <ac:spMk id="3" creationId="{01DDAB5E-4816-C56E-AB5A-201533F78593}"/>
          </ac:spMkLst>
        </pc:spChg>
      </pc:sldChg>
      <pc:sldChg chg="addSp delSp modSp new mod modClrScheme chgLayout">
        <pc:chgData name="Brian Ford" userId="d67a39e52e177db0" providerId="LiveId" clId="{8504E069-3E75-4621-B850-1CCE80AF7D9F}" dt="2023-10-18T21:42:24.246" v="1639" actId="1076"/>
        <pc:sldMkLst>
          <pc:docMk/>
          <pc:sldMk cId="3500269465" sldId="1317"/>
        </pc:sldMkLst>
        <pc:spChg chg="del mod ord">
          <ac:chgData name="Brian Ford" userId="d67a39e52e177db0" providerId="LiveId" clId="{8504E069-3E75-4621-B850-1CCE80AF7D9F}" dt="2023-10-18T21:35:04.713" v="1385" actId="700"/>
          <ac:spMkLst>
            <pc:docMk/>
            <pc:sldMk cId="3500269465" sldId="1317"/>
            <ac:spMk id="2" creationId="{916F3979-B2EF-151F-1198-988B7EB90719}"/>
          </ac:spMkLst>
        </pc:spChg>
        <pc:spChg chg="del mod ord">
          <ac:chgData name="Brian Ford" userId="d67a39e52e177db0" providerId="LiveId" clId="{8504E069-3E75-4621-B850-1CCE80AF7D9F}" dt="2023-10-18T21:35:04.713" v="1385" actId="700"/>
          <ac:spMkLst>
            <pc:docMk/>
            <pc:sldMk cId="3500269465" sldId="1317"/>
            <ac:spMk id="3" creationId="{E51BB7A1-B9D3-ACD4-3492-D3A254CE8678}"/>
          </ac:spMkLst>
        </pc:spChg>
        <pc:spChg chg="del">
          <ac:chgData name="Brian Ford" userId="d67a39e52e177db0" providerId="LiveId" clId="{8504E069-3E75-4621-B850-1CCE80AF7D9F}" dt="2023-10-18T21:35:04.713" v="1385" actId="700"/>
          <ac:spMkLst>
            <pc:docMk/>
            <pc:sldMk cId="3500269465" sldId="1317"/>
            <ac:spMk id="4" creationId="{D395F33A-CEC5-2AFB-2475-80554A762898}"/>
          </ac:spMkLst>
        </pc:spChg>
        <pc:spChg chg="mod ord">
          <ac:chgData name="Brian Ford" userId="d67a39e52e177db0" providerId="LiveId" clId="{8504E069-3E75-4621-B850-1CCE80AF7D9F}" dt="2023-10-18T21:35:04.713" v="1385" actId="700"/>
          <ac:spMkLst>
            <pc:docMk/>
            <pc:sldMk cId="3500269465" sldId="1317"/>
            <ac:spMk id="5" creationId="{F28DE040-58F9-673D-1842-4197CDFFF8C7}"/>
          </ac:spMkLst>
        </pc:spChg>
        <pc:spChg chg="add mod ord">
          <ac:chgData name="Brian Ford" userId="d67a39e52e177db0" providerId="LiveId" clId="{8504E069-3E75-4621-B850-1CCE80AF7D9F}" dt="2023-10-18T21:35:15.852" v="1411" actId="20577"/>
          <ac:spMkLst>
            <pc:docMk/>
            <pc:sldMk cId="3500269465" sldId="1317"/>
            <ac:spMk id="6" creationId="{7D8312A3-6A67-EB9D-03F4-242FEBA2E780}"/>
          </ac:spMkLst>
        </pc:spChg>
        <pc:spChg chg="add mod ord">
          <ac:chgData name="Brian Ford" userId="d67a39e52e177db0" providerId="LiveId" clId="{8504E069-3E75-4621-B850-1CCE80AF7D9F}" dt="2023-10-18T21:40:26.775" v="1625" actId="14100"/>
          <ac:spMkLst>
            <pc:docMk/>
            <pc:sldMk cId="3500269465" sldId="1317"/>
            <ac:spMk id="7" creationId="{3D1D978D-20CE-C794-B53C-D38B66FEB830}"/>
          </ac:spMkLst>
        </pc:spChg>
        <pc:spChg chg="add mod">
          <ac:chgData name="Brian Ford" userId="d67a39e52e177db0" providerId="LiveId" clId="{8504E069-3E75-4621-B850-1CCE80AF7D9F}" dt="2023-10-18T21:40:17.710" v="1624" actId="1076"/>
          <ac:spMkLst>
            <pc:docMk/>
            <pc:sldMk cId="3500269465" sldId="1317"/>
            <ac:spMk id="8" creationId="{579ED23E-3522-A739-24BF-689EEAEC72C9}"/>
          </ac:spMkLst>
        </pc:spChg>
        <pc:picChg chg="add mod">
          <ac:chgData name="Brian Ford" userId="d67a39e52e177db0" providerId="LiveId" clId="{8504E069-3E75-4621-B850-1CCE80AF7D9F}" dt="2023-10-18T21:41:27.102" v="1631" actId="1076"/>
          <ac:picMkLst>
            <pc:docMk/>
            <pc:sldMk cId="3500269465" sldId="1317"/>
            <ac:picMk id="9" creationId="{4B1C7011-6D47-4064-7A6D-025D649B5E6C}"/>
          </ac:picMkLst>
        </pc:picChg>
        <pc:picChg chg="add mod">
          <ac:chgData name="Brian Ford" userId="d67a39e52e177db0" providerId="LiveId" clId="{8504E069-3E75-4621-B850-1CCE80AF7D9F}" dt="2023-10-18T21:41:59.143" v="1634" actId="1076"/>
          <ac:picMkLst>
            <pc:docMk/>
            <pc:sldMk cId="3500269465" sldId="1317"/>
            <ac:picMk id="10" creationId="{559590C5-964E-5D99-8C90-4656A3149C1A}"/>
          </ac:picMkLst>
        </pc:picChg>
        <pc:picChg chg="add mod">
          <ac:chgData name="Brian Ford" userId="d67a39e52e177db0" providerId="LiveId" clId="{8504E069-3E75-4621-B850-1CCE80AF7D9F}" dt="2023-10-18T21:42:24.246" v="1639" actId="1076"/>
          <ac:picMkLst>
            <pc:docMk/>
            <pc:sldMk cId="3500269465" sldId="1317"/>
            <ac:picMk id="11" creationId="{2F109C46-708E-7FEB-7B0A-77EFC811024C}"/>
          </ac:picMkLst>
        </pc:picChg>
      </pc:sldChg>
      <pc:sldChg chg="addSp delSp modSp new mod modClrScheme chgLayout">
        <pc:chgData name="Brian Ford" userId="d67a39e52e177db0" providerId="LiveId" clId="{8504E069-3E75-4621-B850-1CCE80AF7D9F}" dt="2023-10-18T21:55:12.822" v="1841" actId="20577"/>
        <pc:sldMkLst>
          <pc:docMk/>
          <pc:sldMk cId="1230763706" sldId="1318"/>
        </pc:sldMkLst>
        <pc:spChg chg="del mod ord">
          <ac:chgData name="Brian Ford" userId="d67a39e52e177db0" providerId="LiveId" clId="{8504E069-3E75-4621-B850-1CCE80AF7D9F}" dt="2023-10-18T21:53:06.143" v="1818" actId="700"/>
          <ac:spMkLst>
            <pc:docMk/>
            <pc:sldMk cId="1230763706" sldId="1318"/>
            <ac:spMk id="2" creationId="{E125C450-5E74-AE3E-92BC-61C254306A4D}"/>
          </ac:spMkLst>
        </pc:spChg>
        <pc:spChg chg="del mod ord">
          <ac:chgData name="Brian Ford" userId="d67a39e52e177db0" providerId="LiveId" clId="{8504E069-3E75-4621-B850-1CCE80AF7D9F}" dt="2023-10-18T21:53:06.143" v="1818" actId="700"/>
          <ac:spMkLst>
            <pc:docMk/>
            <pc:sldMk cId="1230763706" sldId="1318"/>
            <ac:spMk id="3" creationId="{DD5C4C9A-0398-E660-2DB1-84CDDF810E36}"/>
          </ac:spMkLst>
        </pc:spChg>
        <pc:spChg chg="del">
          <ac:chgData name="Brian Ford" userId="d67a39e52e177db0" providerId="LiveId" clId="{8504E069-3E75-4621-B850-1CCE80AF7D9F}" dt="2023-10-18T21:53:06.143" v="1818" actId="700"/>
          <ac:spMkLst>
            <pc:docMk/>
            <pc:sldMk cId="1230763706" sldId="1318"/>
            <ac:spMk id="4" creationId="{C15DF20E-3114-814C-E11D-C344FD5F8EAA}"/>
          </ac:spMkLst>
        </pc:spChg>
        <pc:spChg chg="mod ord">
          <ac:chgData name="Brian Ford" userId="d67a39e52e177db0" providerId="LiveId" clId="{8504E069-3E75-4621-B850-1CCE80AF7D9F}" dt="2023-10-18T21:53:06.143" v="1818" actId="700"/>
          <ac:spMkLst>
            <pc:docMk/>
            <pc:sldMk cId="1230763706" sldId="1318"/>
            <ac:spMk id="5" creationId="{2BBEC1DE-DD13-AF74-F58B-994ADEEEE284}"/>
          </ac:spMkLst>
        </pc:spChg>
        <pc:spChg chg="add mod ord">
          <ac:chgData name="Brian Ford" userId="d67a39e52e177db0" providerId="LiveId" clId="{8504E069-3E75-4621-B850-1CCE80AF7D9F}" dt="2023-10-18T21:55:06.431" v="1839" actId="20577"/>
          <ac:spMkLst>
            <pc:docMk/>
            <pc:sldMk cId="1230763706" sldId="1318"/>
            <ac:spMk id="6" creationId="{142993B6-D07C-0E8A-948B-CCD7E067C84D}"/>
          </ac:spMkLst>
        </pc:spChg>
        <pc:spChg chg="add mod ord">
          <ac:chgData name="Brian Ford" userId="d67a39e52e177db0" providerId="LiveId" clId="{8504E069-3E75-4621-B850-1CCE80AF7D9F}" dt="2023-10-18T21:55:12.822" v="1841" actId="20577"/>
          <ac:spMkLst>
            <pc:docMk/>
            <pc:sldMk cId="1230763706" sldId="1318"/>
            <ac:spMk id="7" creationId="{F68B7370-FE19-7DD7-E532-FCEDC4C31805}"/>
          </ac:spMkLst>
        </pc:spChg>
      </pc:sldChg>
      <pc:sldChg chg="modSp mod">
        <pc:chgData name="Brian Ford" userId="d67a39e52e177db0" providerId="LiveId" clId="{8504E069-3E75-4621-B850-1CCE80AF7D9F}" dt="2023-10-18T22:03:42.431" v="2326" actId="20577"/>
        <pc:sldMkLst>
          <pc:docMk/>
          <pc:sldMk cId="281843982" sldId="1319"/>
        </pc:sldMkLst>
        <pc:spChg chg="mod">
          <ac:chgData name="Brian Ford" userId="d67a39e52e177db0" providerId="LiveId" clId="{8504E069-3E75-4621-B850-1CCE80AF7D9F}" dt="2023-10-18T22:03:42.431" v="2326" actId="20577"/>
          <ac:spMkLst>
            <pc:docMk/>
            <pc:sldMk cId="281843982" sldId="1319"/>
            <ac:spMk id="3" creationId="{0F1AD5BE-D604-45C8-92BA-5E594CA32098}"/>
          </ac:spMkLst>
        </pc:spChg>
      </pc:sldChg>
      <pc:sldChg chg="addSp delSp modSp new mod modClrScheme chgLayout">
        <pc:chgData name="Brian Ford" userId="d67a39e52e177db0" providerId="LiveId" clId="{8504E069-3E75-4621-B850-1CCE80AF7D9F}" dt="2023-10-18T23:19:48.375" v="2436" actId="113"/>
        <pc:sldMkLst>
          <pc:docMk/>
          <pc:sldMk cId="1730787189" sldId="1320"/>
        </pc:sldMkLst>
        <pc:spChg chg="del mod ord">
          <ac:chgData name="Brian Ford" userId="d67a39e52e177db0" providerId="LiveId" clId="{8504E069-3E75-4621-B850-1CCE80AF7D9F}" dt="2023-10-18T23:17:09.719" v="2352" actId="700"/>
          <ac:spMkLst>
            <pc:docMk/>
            <pc:sldMk cId="1730787189" sldId="1320"/>
            <ac:spMk id="2" creationId="{562B0FEC-D2A1-ECD6-2B13-82A9D5763950}"/>
          </ac:spMkLst>
        </pc:spChg>
        <pc:spChg chg="del">
          <ac:chgData name="Brian Ford" userId="d67a39e52e177db0" providerId="LiveId" clId="{8504E069-3E75-4621-B850-1CCE80AF7D9F}" dt="2023-10-18T23:17:09.719" v="2352" actId="700"/>
          <ac:spMkLst>
            <pc:docMk/>
            <pc:sldMk cId="1730787189" sldId="1320"/>
            <ac:spMk id="3" creationId="{1C2197C6-B3E8-6CEE-AD8D-69F12A33691C}"/>
          </ac:spMkLst>
        </pc:spChg>
        <pc:spChg chg="del">
          <ac:chgData name="Brian Ford" userId="d67a39e52e177db0" providerId="LiveId" clId="{8504E069-3E75-4621-B850-1CCE80AF7D9F}" dt="2023-10-18T23:17:09.719" v="2352" actId="700"/>
          <ac:spMkLst>
            <pc:docMk/>
            <pc:sldMk cId="1730787189" sldId="1320"/>
            <ac:spMk id="4" creationId="{8EDE8DC6-90DC-6AEF-60E9-A838E133A002}"/>
          </ac:spMkLst>
        </pc:spChg>
        <pc:spChg chg="mod ord">
          <ac:chgData name="Brian Ford" userId="d67a39e52e177db0" providerId="LiveId" clId="{8504E069-3E75-4621-B850-1CCE80AF7D9F}" dt="2023-10-18T23:17:09.719" v="2352" actId="700"/>
          <ac:spMkLst>
            <pc:docMk/>
            <pc:sldMk cId="1730787189" sldId="1320"/>
            <ac:spMk id="5" creationId="{B53FD2D4-76DD-3520-D9D4-0D7DF761A9B9}"/>
          </ac:spMkLst>
        </pc:spChg>
        <pc:spChg chg="add mod ord">
          <ac:chgData name="Brian Ford" userId="d67a39e52e177db0" providerId="LiveId" clId="{8504E069-3E75-4621-B850-1CCE80AF7D9F}" dt="2023-10-18T23:18:19.353" v="2377" actId="20577"/>
          <ac:spMkLst>
            <pc:docMk/>
            <pc:sldMk cId="1730787189" sldId="1320"/>
            <ac:spMk id="6" creationId="{EE7BB540-0547-84B8-BA4F-6A1B7E48844E}"/>
          </ac:spMkLst>
        </pc:spChg>
        <pc:spChg chg="add mod">
          <ac:chgData name="Brian Ford" userId="d67a39e52e177db0" providerId="LiveId" clId="{8504E069-3E75-4621-B850-1CCE80AF7D9F}" dt="2023-10-18T23:19:48.375" v="2436" actId="113"/>
          <ac:spMkLst>
            <pc:docMk/>
            <pc:sldMk cId="1730787189" sldId="1320"/>
            <ac:spMk id="8" creationId="{1B9DC487-DFB5-0D9C-3191-15290BA14BEA}"/>
          </ac:spMkLst>
        </pc:spChg>
        <pc:spChg chg="add mod">
          <ac:chgData name="Brian Ford" userId="d67a39e52e177db0" providerId="LiveId" clId="{8504E069-3E75-4621-B850-1CCE80AF7D9F}" dt="2023-10-18T23:19:44.408" v="2435" actId="113"/>
          <ac:spMkLst>
            <pc:docMk/>
            <pc:sldMk cId="1730787189" sldId="1320"/>
            <ac:spMk id="9" creationId="{12843281-0FD6-9E79-D031-37AC7EE402C9}"/>
          </ac:spMkLst>
        </pc:spChg>
        <pc:picChg chg="add mod">
          <ac:chgData name="Brian Ford" userId="d67a39e52e177db0" providerId="LiveId" clId="{8504E069-3E75-4621-B850-1CCE80AF7D9F}" dt="2023-10-18T23:17:57.011" v="2359" actId="14100"/>
          <ac:picMkLst>
            <pc:docMk/>
            <pc:sldMk cId="1730787189" sldId="1320"/>
            <ac:picMk id="7" creationId="{E80042CE-02BA-ECD6-B4E1-1F2CA3E011EE}"/>
          </ac:picMkLst>
        </pc:picChg>
      </pc:sldChg>
      <pc:sldChg chg="new del">
        <pc:chgData name="Brian Ford" userId="d67a39e52e177db0" providerId="LiveId" clId="{8504E069-3E75-4621-B850-1CCE80AF7D9F}" dt="2023-10-18T23:14:50.699" v="2328" actId="680"/>
        <pc:sldMkLst>
          <pc:docMk/>
          <pc:sldMk cId="3835091404" sldId="1320"/>
        </pc:sldMkLst>
      </pc:sldChg>
      <pc:sldChg chg="addSp modSp new mod">
        <pc:chgData name="Brian Ford" userId="d67a39e52e177db0" providerId="LiveId" clId="{8504E069-3E75-4621-B850-1CCE80AF7D9F}" dt="2023-10-18T23:22:27.387" v="2476" actId="1076"/>
        <pc:sldMkLst>
          <pc:docMk/>
          <pc:sldMk cId="1082888178" sldId="1321"/>
        </pc:sldMkLst>
        <pc:spChg chg="mod">
          <ac:chgData name="Brian Ford" userId="d67a39e52e177db0" providerId="LiveId" clId="{8504E069-3E75-4621-B850-1CCE80AF7D9F}" dt="2023-10-18T23:21:50.950" v="2467" actId="20577"/>
          <ac:spMkLst>
            <pc:docMk/>
            <pc:sldMk cId="1082888178" sldId="1321"/>
            <ac:spMk id="2" creationId="{A8BE3754-9239-7A8F-5804-D52A9D7ED0EA}"/>
          </ac:spMkLst>
        </pc:spChg>
        <pc:picChg chg="add mod modCrop">
          <ac:chgData name="Brian Ford" userId="d67a39e52e177db0" providerId="LiveId" clId="{8504E069-3E75-4621-B850-1CCE80AF7D9F}" dt="2023-10-18T23:22:27.387" v="2476" actId="1076"/>
          <ac:picMkLst>
            <pc:docMk/>
            <pc:sldMk cId="1082888178" sldId="1321"/>
            <ac:picMk id="6" creationId="{14F9FD12-A2F0-AC40-AF9D-0F0FAD95FE39}"/>
          </ac:picMkLst>
        </pc:picChg>
      </pc:sldChg>
      <pc:sldMasterChg chg="delSldLayout modSldLayout">
        <pc:chgData name="Brian Ford" userId="d67a39e52e177db0" providerId="LiveId" clId="{8504E069-3E75-4621-B850-1CCE80AF7D9F}" dt="2023-10-18T20:47:46.886" v="387" actId="6549"/>
        <pc:sldMasterMkLst>
          <pc:docMk/>
          <pc:sldMasterMk cId="3693843513" sldId="2147493455"/>
        </pc:sldMasterMkLst>
        <pc:sldLayoutChg chg="modSp mod">
          <pc:chgData name="Brian Ford" userId="d67a39e52e177db0" providerId="LiveId" clId="{8504E069-3E75-4621-B850-1CCE80AF7D9F}" dt="2023-10-18T20:47:46.886" v="387" actId="6549"/>
          <pc:sldLayoutMkLst>
            <pc:docMk/>
            <pc:sldMasterMk cId="3693843513" sldId="2147493455"/>
            <pc:sldLayoutMk cId="2946344963" sldId="2147493481"/>
          </pc:sldLayoutMkLst>
          <pc:spChg chg="mod">
            <ac:chgData name="Brian Ford" userId="d67a39e52e177db0" providerId="LiveId" clId="{8504E069-3E75-4621-B850-1CCE80AF7D9F}" dt="2023-10-18T20:47:46.886" v="387" actId="6549"/>
            <ac:spMkLst>
              <pc:docMk/>
              <pc:sldMasterMk cId="3693843513" sldId="2147493455"/>
              <pc:sldLayoutMk cId="2946344963" sldId="2147493481"/>
              <ac:spMk id="3" creationId="{36A0299C-E15C-48E4-817E-93A47249E6BC}"/>
            </ac:spMkLst>
          </pc:spChg>
        </pc:sldLayoutChg>
        <pc:sldLayoutChg chg="del">
          <pc:chgData name="Brian Ford" userId="d67a39e52e177db0" providerId="LiveId" clId="{8504E069-3E75-4621-B850-1CCE80AF7D9F}" dt="2023-10-18T20:01:52.743" v="5" actId="47"/>
          <pc:sldLayoutMkLst>
            <pc:docMk/>
            <pc:sldMasterMk cId="3693843513" sldId="2147493455"/>
            <pc:sldLayoutMk cId="3357773225" sldId="214749348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7BDD40-51E3-C044-8A4E-71AE04E456FB}" type="datetimeFigureOut">
              <a:rPr lang="en-US" smtClean="0"/>
              <a:pPr/>
              <a:t>10/19/2023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3181D4-786B-B641-9956-05A467911988}" type="slidenum">
              <a:rPr lang="en-US" smtClean="0"/>
              <a:pPr/>
              <a:t>‹#›</a:t>
            </a:fld>
            <a:endParaRPr lang="en-US"/>
          </a:p>
        </p:txBody>
      </p:sp>
    </p:spTree>
    <p:extLst>
      <p:ext uri="{BB962C8B-B14F-4D97-AF65-F5344CB8AC3E}">
        <p14:creationId xmlns:p14="http://schemas.microsoft.com/office/powerpoint/2010/main" val="17602934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16D2A1-6B58-7448-B776-7AA86404108F}" type="datetimeFigureOut">
              <a:rPr lang="en-US" smtClean="0"/>
              <a:pPr/>
              <a:t>10/19/2023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FEF117-9047-2140-B3F1-EEF431365C76}" type="slidenum">
              <a:rPr lang="en-US" smtClean="0"/>
              <a:pPr/>
              <a:t>‹#›</a:t>
            </a:fld>
            <a:endParaRPr lang="en-US"/>
          </a:p>
        </p:txBody>
      </p:sp>
    </p:spTree>
    <p:extLst>
      <p:ext uri="{BB962C8B-B14F-4D97-AF65-F5344CB8AC3E}">
        <p14:creationId xmlns:p14="http://schemas.microsoft.com/office/powerpoint/2010/main" val="6323854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7038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198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cs typeface="+mn-lt"/>
              </a:rPr>
            </a:br>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0541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8069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8255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7826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220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8254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Note that in cryptography there is still some "obscurity" involved as you have to control distribution of the key. This is a simpler job than protecting the design of the algorithm, however.</a:t>
            </a:r>
          </a:p>
          <a:p>
            <a:endParaRPr lang="en-US" dirty="0"/>
          </a:p>
          <a:p>
            <a:r>
              <a:rPr lang="en-US" dirty="0"/>
              <a:t>Passive eavesdropping is traditionally performed by a character named Eve, but we're just using Mallory for simplicity.</a:t>
            </a:r>
          </a:p>
        </p:txBody>
      </p:sp>
      <p:sp>
        <p:nvSpPr>
          <p:cNvPr id="4" name="Slide Number Placeholder 3"/>
          <p:cNvSpPr>
            <a:spLocks noGrp="1"/>
          </p:cNvSpPr>
          <p:nvPr>
            <p:ph type="sldNum" sz="quarter" idx="5"/>
          </p:nvPr>
        </p:nvSpPr>
        <p:spPr/>
        <p:txBody>
          <a:bodyPr/>
          <a:lstStyle/>
          <a:p>
            <a:fld id="{B7CF8A19-3A9E-4ABC-B336-2FDDE321C72D}" type="slidenum">
              <a:rPr lang="en-US" smtClean="0"/>
              <a:pPr/>
              <a:t>25</a:t>
            </a:fld>
            <a:endParaRPr lang="en-US"/>
          </a:p>
        </p:txBody>
      </p:sp>
    </p:spTree>
    <p:extLst>
      <p:ext uri="{BB962C8B-B14F-4D97-AF65-F5344CB8AC3E}">
        <p14:creationId xmlns:p14="http://schemas.microsoft.com/office/powerpoint/2010/main" val="3612446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Hash functions are mostly used for integrity (signatures and message authentication codes) and password storage (confidentiality).</a:t>
            </a:r>
          </a:p>
          <a:p>
            <a:endParaRPr lang="en-US" dirty="0"/>
          </a:p>
          <a:p>
            <a:r>
              <a:rPr lang="en-US" dirty="0"/>
              <a:t>RIPEMD is also listed as an acronym so you might want to make students aware of it as an alternative to SHA.</a:t>
            </a:r>
          </a:p>
        </p:txBody>
      </p:sp>
      <p:sp>
        <p:nvSpPr>
          <p:cNvPr id="4" name="Slide Number Placeholder 3"/>
          <p:cNvSpPr>
            <a:spLocks noGrp="1"/>
          </p:cNvSpPr>
          <p:nvPr>
            <p:ph type="sldNum" sz="quarter" idx="5"/>
          </p:nvPr>
        </p:nvSpPr>
        <p:spPr/>
        <p:txBody>
          <a:bodyPr/>
          <a:lstStyle/>
          <a:p>
            <a:fld id="{B7CF8A19-3A9E-4ABC-B336-2FDDE321C72D}" type="slidenum">
              <a:rPr lang="en-US" smtClean="0"/>
              <a:pPr/>
              <a:t>26</a:t>
            </a:fld>
            <a:endParaRPr lang="en-US"/>
          </a:p>
        </p:txBody>
      </p:sp>
    </p:spTree>
    <p:extLst>
      <p:ext uri="{BB962C8B-B14F-4D97-AF65-F5344CB8AC3E}">
        <p14:creationId xmlns:p14="http://schemas.microsoft.com/office/powerpoint/2010/main" val="182839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Make sure students understand the difference between the algorithm and the key.</a:t>
            </a:r>
          </a:p>
          <a:p>
            <a:endParaRPr lang="en-US" dirty="0"/>
          </a:p>
          <a:p>
            <a:r>
              <a:rPr lang="en-US" dirty="0"/>
              <a:t>Note that symmetric encryption is mostly used for privacy (confidentiality). Test that the students can explain to you why it cannot be used for authentication, integrity, or non-repudiation.</a:t>
            </a:r>
          </a:p>
          <a:p>
            <a:endParaRPr lang="en-US" dirty="0"/>
          </a:p>
          <a:p>
            <a:r>
              <a:rPr lang="en-US" dirty="0"/>
              <a:t>While the names of cryptographic algorithms have been removed from the certification objectives, they are still present in the acronyms list, and the injunction on the acronyms list is "Candidates are encouraged to review the complete list and attain a working knowledge of all listed acronyms as part of a comprehensive exam preparation program." Consequently, the names of some products have been retained.</a:t>
            </a:r>
          </a:p>
          <a:p>
            <a:endParaRPr lang="en-US" dirty="0"/>
          </a:p>
          <a:p>
            <a:r>
              <a:rPr lang="en-US" dirty="0"/>
              <a:t>Acronyms related to block ciphers/modes of operation are still present, but we are not covering this subject as it is complex and no longer listed as an exam  subobjective. You might want to point students toward other sources to learn about these: CBC, CFB, CTM, ECB, GCM.</a:t>
            </a:r>
          </a:p>
        </p:txBody>
      </p:sp>
      <p:sp>
        <p:nvSpPr>
          <p:cNvPr id="4" name="Slide Number Placeholder 3"/>
          <p:cNvSpPr>
            <a:spLocks noGrp="1"/>
          </p:cNvSpPr>
          <p:nvPr>
            <p:ph type="sldNum" sz="quarter" idx="5"/>
          </p:nvPr>
        </p:nvSpPr>
        <p:spPr/>
        <p:txBody>
          <a:bodyPr/>
          <a:lstStyle/>
          <a:p>
            <a:fld id="{B7CF8A19-3A9E-4ABC-B336-2FDDE321C72D}" type="slidenum">
              <a:rPr lang="en-US" smtClean="0"/>
              <a:pPr/>
              <a:t>29</a:t>
            </a:fld>
            <a:endParaRPr lang="en-US"/>
          </a:p>
        </p:txBody>
      </p:sp>
    </p:spTree>
    <p:extLst>
      <p:ext uri="{BB962C8B-B14F-4D97-AF65-F5344CB8AC3E}">
        <p14:creationId xmlns:p14="http://schemas.microsoft.com/office/powerpoint/2010/main" val="275399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interests include improved security awareness techniques, web application security, threat hunting, and email compromise.</a:t>
            </a:r>
          </a:p>
        </p:txBody>
      </p:sp>
      <p:sp>
        <p:nvSpPr>
          <p:cNvPr id="4" name="Slide Number Placeholder 3"/>
          <p:cNvSpPr>
            <a:spLocks noGrp="1"/>
          </p:cNvSpPr>
          <p:nvPr>
            <p:ph type="sldNum" sz="quarter" idx="5"/>
          </p:nvPr>
        </p:nvSpPr>
        <p:spPr/>
        <p:txBody>
          <a:bodyPr/>
          <a:lstStyle/>
          <a:p>
            <a:fld id="{6889D91E-36C7-452A-9BBA-D052FFE8E28E}" type="slidenum">
              <a:rPr lang="en-US" smtClean="0"/>
              <a:t>4</a:t>
            </a:fld>
            <a:endParaRPr lang="en-US"/>
          </a:p>
        </p:txBody>
      </p:sp>
    </p:spTree>
    <p:extLst>
      <p:ext uri="{BB962C8B-B14F-4D97-AF65-F5344CB8AC3E}">
        <p14:creationId xmlns:p14="http://schemas.microsoft.com/office/powerpoint/2010/main" val="1323499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Note that AES doesn't have weak keys. However, if the implementation uses weak random number generation, the keys will be much more vulnerable to cryptanalysis.</a:t>
            </a:r>
          </a:p>
          <a:p>
            <a:endParaRPr lang="en-US" dirty="0"/>
          </a:p>
          <a:p>
            <a:r>
              <a:rPr lang="en-US" dirty="0"/>
              <a:t>DES and RC4 remain in the acronyms list. You might want to mention these weak ciphers are no longer recommended for use. We're omitting discussion of IDEA and RACE too.</a:t>
            </a:r>
          </a:p>
        </p:txBody>
      </p:sp>
      <p:sp>
        <p:nvSpPr>
          <p:cNvPr id="4" name="Slide Number Placeholder 3"/>
          <p:cNvSpPr>
            <a:spLocks noGrp="1"/>
          </p:cNvSpPr>
          <p:nvPr>
            <p:ph type="sldNum" sz="quarter" idx="5"/>
          </p:nvPr>
        </p:nvSpPr>
        <p:spPr/>
        <p:txBody>
          <a:bodyPr/>
          <a:lstStyle/>
          <a:p>
            <a:fld id="{B7CF8A19-3A9E-4ABC-B336-2FDDE321C72D}" type="slidenum">
              <a:rPr lang="en-US" smtClean="0"/>
              <a:pPr/>
              <a:t>31</a:t>
            </a:fld>
            <a:endParaRPr lang="en-US"/>
          </a:p>
        </p:txBody>
      </p:sp>
    </p:spTree>
    <p:extLst>
      <p:ext uri="{BB962C8B-B14F-4D97-AF65-F5344CB8AC3E}">
        <p14:creationId xmlns:p14="http://schemas.microsoft.com/office/powerpoint/2010/main" val="1547102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F8A19-3A9E-4ABC-B336-2FDDE321C72D}" type="slidenum">
              <a:rPr lang="en-US" smtClean="0"/>
              <a:pPr/>
              <a:t>33</a:t>
            </a:fld>
            <a:endParaRPr lang="en-US"/>
          </a:p>
        </p:txBody>
      </p:sp>
    </p:spTree>
    <p:extLst>
      <p:ext uri="{BB962C8B-B14F-4D97-AF65-F5344CB8AC3E}">
        <p14:creationId xmlns:p14="http://schemas.microsoft.com/office/powerpoint/2010/main" val="1518867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Digital signatures combine public key cryptography with hashing algorithms to provide authentication, integrity, and non-repudiation.</a:t>
            </a:r>
          </a:p>
        </p:txBody>
      </p:sp>
      <p:sp>
        <p:nvSpPr>
          <p:cNvPr id="4" name="Slide Number Placeholder 3"/>
          <p:cNvSpPr>
            <a:spLocks noGrp="1"/>
          </p:cNvSpPr>
          <p:nvPr>
            <p:ph type="sldNum" sz="quarter" idx="5"/>
          </p:nvPr>
        </p:nvSpPr>
        <p:spPr/>
        <p:txBody>
          <a:bodyPr/>
          <a:lstStyle/>
          <a:p>
            <a:fld id="{B7CF8A19-3A9E-4ABC-B336-2FDDE321C72D}" type="slidenum">
              <a:rPr lang="en-US" smtClean="0"/>
              <a:pPr/>
              <a:t>35</a:t>
            </a:fld>
            <a:endParaRPr lang="en-US"/>
          </a:p>
        </p:txBody>
      </p:sp>
    </p:spTree>
    <p:extLst>
      <p:ext uri="{BB962C8B-B14F-4D97-AF65-F5344CB8AC3E}">
        <p14:creationId xmlns:p14="http://schemas.microsoft.com/office/powerpoint/2010/main" val="87172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This is a quick recap of the previous topic. Be sure that students grasp the use of public and private keys before  moving on.</a:t>
            </a:r>
          </a:p>
        </p:txBody>
      </p:sp>
      <p:sp>
        <p:nvSpPr>
          <p:cNvPr id="4" name="Slide Number Placeholder 3"/>
          <p:cNvSpPr>
            <a:spLocks noGrp="1"/>
          </p:cNvSpPr>
          <p:nvPr>
            <p:ph type="sldNum" sz="quarter" idx="5"/>
          </p:nvPr>
        </p:nvSpPr>
        <p:spPr/>
        <p:txBody>
          <a:bodyPr/>
          <a:lstStyle/>
          <a:p>
            <a:fld id="{B7CF8A19-3A9E-4ABC-B336-2FDDE321C72D}" type="slidenum">
              <a:rPr lang="en-US" smtClean="0"/>
              <a:pPr/>
              <a:t>38</a:t>
            </a:fld>
            <a:endParaRPr lang="en-US"/>
          </a:p>
        </p:txBody>
      </p:sp>
    </p:spTree>
    <p:extLst>
      <p:ext uri="{BB962C8B-B14F-4D97-AF65-F5344CB8AC3E}">
        <p14:creationId xmlns:p14="http://schemas.microsoft.com/office/powerpoint/2010/main" val="2319261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FEF117-9047-2140-B3F1-EEF431365C76}" type="slidenum">
              <a:rPr lang="en-US" smtClean="0"/>
              <a:pPr/>
              <a:t>39</a:t>
            </a:fld>
            <a:endParaRPr lang="en-US"/>
          </a:p>
        </p:txBody>
      </p:sp>
    </p:spTree>
    <p:extLst>
      <p:ext uri="{BB962C8B-B14F-4D97-AF65-F5344CB8AC3E}">
        <p14:creationId xmlns:p14="http://schemas.microsoft.com/office/powerpoint/2010/main" val="2684088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X.509 and PKCS standards aren't listed in the exam objectives (though PKCS is in the acronyms list), so students should not need to learn them. We include them here just for reference.</a:t>
            </a:r>
          </a:p>
        </p:txBody>
      </p:sp>
      <p:sp>
        <p:nvSpPr>
          <p:cNvPr id="4" name="Slide Number Placeholder 3"/>
          <p:cNvSpPr>
            <a:spLocks noGrp="1"/>
          </p:cNvSpPr>
          <p:nvPr>
            <p:ph type="sldNum" sz="quarter" idx="5"/>
          </p:nvPr>
        </p:nvSpPr>
        <p:spPr/>
        <p:txBody>
          <a:bodyPr/>
          <a:lstStyle/>
          <a:p>
            <a:fld id="{B7CF8A19-3A9E-4ABC-B336-2FDDE321C72D}" type="slidenum">
              <a:rPr lang="en-US" smtClean="0"/>
              <a:pPr/>
              <a:t>41</a:t>
            </a:fld>
            <a:endParaRPr lang="en-US"/>
          </a:p>
        </p:txBody>
      </p:sp>
    </p:spTree>
    <p:extLst>
      <p:ext uri="{BB962C8B-B14F-4D97-AF65-F5344CB8AC3E}">
        <p14:creationId xmlns:p14="http://schemas.microsoft.com/office/powerpoint/2010/main" val="1956904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Show a certificate hierarchy for a website (such as example.org).</a:t>
            </a:r>
          </a:p>
          <a:p>
            <a:endParaRPr lang="en-US" dirty="0"/>
          </a:p>
          <a:p>
            <a:r>
              <a:rPr lang="en-US" dirty="0"/>
              <a:t>Show the trust store for a Windows or Linux PC or for a web browser.</a:t>
            </a:r>
          </a:p>
        </p:txBody>
      </p:sp>
      <p:sp>
        <p:nvSpPr>
          <p:cNvPr id="4" name="Slide Number Placeholder 3"/>
          <p:cNvSpPr>
            <a:spLocks noGrp="1"/>
          </p:cNvSpPr>
          <p:nvPr>
            <p:ph type="sldNum" sz="quarter" idx="5"/>
          </p:nvPr>
        </p:nvSpPr>
        <p:spPr/>
        <p:txBody>
          <a:bodyPr/>
          <a:lstStyle/>
          <a:p>
            <a:fld id="{B7CF8A19-3A9E-4ABC-B336-2FDDE321C72D}" type="slidenum">
              <a:rPr lang="en-US" smtClean="0"/>
              <a:pPr/>
              <a:t>42</a:t>
            </a:fld>
            <a:endParaRPr lang="en-US"/>
          </a:p>
        </p:txBody>
      </p:sp>
    </p:spTree>
    <p:extLst>
      <p:ext uri="{BB962C8B-B14F-4D97-AF65-F5344CB8AC3E}">
        <p14:creationId xmlns:p14="http://schemas.microsoft.com/office/powerpoint/2010/main" val="2898415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F8A19-3A9E-4ABC-B336-2FDDE321C72D}" type="slidenum">
              <a:rPr lang="en-US" smtClean="0"/>
              <a:pPr/>
              <a:t>43</a:t>
            </a:fld>
            <a:endParaRPr lang="en-US"/>
          </a:p>
        </p:txBody>
      </p:sp>
    </p:spTree>
    <p:extLst>
      <p:ext uri="{BB962C8B-B14F-4D97-AF65-F5344CB8AC3E}">
        <p14:creationId xmlns:p14="http://schemas.microsoft.com/office/powerpoint/2010/main" val="584162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F8A19-3A9E-4ABC-B336-2FDDE321C72D}" type="slidenum">
              <a:rPr lang="en-US" smtClean="0"/>
              <a:pPr/>
              <a:t>44</a:t>
            </a:fld>
            <a:endParaRPr lang="en-US"/>
          </a:p>
        </p:txBody>
      </p:sp>
    </p:spTree>
    <p:extLst>
      <p:ext uri="{BB962C8B-B14F-4D97-AF65-F5344CB8AC3E}">
        <p14:creationId xmlns:p14="http://schemas.microsoft.com/office/powerpoint/2010/main" val="4028160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SSH is covered later in the course.</a:t>
            </a:r>
          </a:p>
        </p:txBody>
      </p:sp>
      <p:sp>
        <p:nvSpPr>
          <p:cNvPr id="4" name="Slide Number Placeholder 3"/>
          <p:cNvSpPr>
            <a:spLocks noGrp="1"/>
          </p:cNvSpPr>
          <p:nvPr>
            <p:ph type="sldNum" sz="quarter" idx="5"/>
          </p:nvPr>
        </p:nvSpPr>
        <p:spPr/>
        <p:txBody>
          <a:bodyPr/>
          <a:lstStyle/>
          <a:p>
            <a:fld id="{B7CF8A19-3A9E-4ABC-B336-2FDDE321C72D}" type="slidenum">
              <a:rPr lang="en-US" smtClean="0"/>
              <a:pPr/>
              <a:t>47</a:t>
            </a:fld>
            <a:endParaRPr lang="en-US"/>
          </a:p>
        </p:txBody>
      </p:sp>
    </p:spTree>
    <p:extLst>
      <p:ext uri="{BB962C8B-B14F-4D97-AF65-F5344CB8AC3E}">
        <p14:creationId xmlns:p14="http://schemas.microsoft.com/office/powerpoint/2010/main" val="3604674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CompTIA Instructor Network, or CIN (pronounced sin) is a free global community open to anyone involved with training or managing a CompTIA certification program.</a:t>
            </a:r>
            <a:endParaRPr/>
          </a:p>
          <a:p>
            <a:pPr marL="0" lvl="0" indent="0" algn="l" rtl="0">
              <a:spcBef>
                <a:spcPts val="0"/>
              </a:spcBef>
              <a:spcAft>
                <a:spcPts val="0"/>
              </a:spcAft>
              <a:buNone/>
            </a:pPr>
            <a:endParaRPr/>
          </a:p>
          <a:p>
            <a:pPr marL="0" lvl="0" indent="0" algn="l" rtl="0">
              <a:spcBef>
                <a:spcPts val="0"/>
              </a:spcBef>
              <a:spcAft>
                <a:spcPts val="0"/>
              </a:spcAft>
              <a:buNone/>
            </a:pPr>
            <a:r>
              <a:rPr lang="en-US"/>
              <a:t>This community is a great place to connect with other instructors, ask questions, find resources and learn about upcoming events.  </a:t>
            </a:r>
            <a:endParaRPr/>
          </a:p>
          <a:p>
            <a:pPr marL="0" lvl="0" indent="0" algn="l" rtl="0">
              <a:spcBef>
                <a:spcPts val="0"/>
              </a:spcBef>
              <a:spcAft>
                <a:spcPts val="0"/>
              </a:spcAft>
              <a:buNone/>
            </a:pPr>
            <a:endParaRPr/>
          </a:p>
          <a:p>
            <a:pPr marL="0" lvl="0" indent="0" algn="l" rtl="0">
              <a:spcBef>
                <a:spcPts val="0"/>
              </a:spcBef>
              <a:spcAft>
                <a:spcPts val="0"/>
              </a:spcAft>
              <a:buNone/>
            </a:pPr>
            <a:r>
              <a:rPr lang="en-US"/>
              <a:t>You can take CIN with you everywhere using our mobile app. Just go to the Apple or Google Play store and search for CompTIA Instructor Network to download the app.</a:t>
            </a:r>
            <a:endParaRPr/>
          </a:p>
        </p:txBody>
      </p:sp>
      <p:sp>
        <p:nvSpPr>
          <p:cNvPr id="263" name="Google Shape;26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F8A19-3A9E-4ABC-B336-2FDDE321C72D}" type="slidenum">
              <a:rPr lang="en-US" smtClean="0"/>
              <a:pPr/>
              <a:t>52</a:t>
            </a:fld>
            <a:endParaRPr lang="en-US"/>
          </a:p>
        </p:txBody>
      </p:sp>
    </p:spTree>
    <p:extLst>
      <p:ext uri="{BB962C8B-B14F-4D97-AF65-F5344CB8AC3E}">
        <p14:creationId xmlns:p14="http://schemas.microsoft.com/office/powerpoint/2010/main" val="59647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We're drawing some distinctions among disk, partition, and volume encryption that aren't necessarily observed in the marketplace. Most products are just sold as disk/drive/device encryption.</a:t>
            </a:r>
          </a:p>
        </p:txBody>
      </p:sp>
      <p:sp>
        <p:nvSpPr>
          <p:cNvPr id="4" name="Slide Number Placeholder 3"/>
          <p:cNvSpPr>
            <a:spLocks noGrp="1"/>
          </p:cNvSpPr>
          <p:nvPr>
            <p:ph type="sldNum" sz="quarter" idx="5"/>
          </p:nvPr>
        </p:nvSpPr>
        <p:spPr/>
        <p:txBody>
          <a:bodyPr/>
          <a:lstStyle/>
          <a:p>
            <a:fld id="{B7CF8A19-3A9E-4ABC-B336-2FDDE321C72D}" type="slidenum">
              <a:rPr lang="en-US" smtClean="0"/>
              <a:pPr/>
              <a:t>53</a:t>
            </a:fld>
            <a:endParaRPr lang="en-US"/>
          </a:p>
        </p:txBody>
      </p:sp>
    </p:spTree>
    <p:extLst>
      <p:ext uri="{BB962C8B-B14F-4D97-AF65-F5344CB8AC3E}">
        <p14:creationId xmlns:p14="http://schemas.microsoft.com/office/powerpoint/2010/main" val="3911895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HMAC and authenticated encryption aren't content examples, but they seem worth mentioning. HMAC is in the acronyms list.</a:t>
            </a:r>
          </a:p>
        </p:txBody>
      </p:sp>
      <p:sp>
        <p:nvSpPr>
          <p:cNvPr id="4" name="Slide Number Placeholder 3"/>
          <p:cNvSpPr>
            <a:spLocks noGrp="1"/>
          </p:cNvSpPr>
          <p:nvPr>
            <p:ph type="sldNum" sz="quarter" idx="5"/>
          </p:nvPr>
        </p:nvSpPr>
        <p:spPr/>
        <p:txBody>
          <a:bodyPr/>
          <a:lstStyle/>
          <a:p>
            <a:fld id="{B7CF8A19-3A9E-4ABC-B336-2FDDE321C72D}" type="slidenum">
              <a:rPr lang="en-US" smtClean="0"/>
              <a:pPr/>
              <a:t>55</a:t>
            </a:fld>
            <a:endParaRPr lang="en-US"/>
          </a:p>
        </p:txBody>
      </p:sp>
    </p:spTree>
    <p:extLst>
      <p:ext uri="{BB962C8B-B14F-4D97-AF65-F5344CB8AC3E}">
        <p14:creationId xmlns:p14="http://schemas.microsoft.com/office/powerpoint/2010/main" val="434718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The exam objectives only mention "key exchange," but PFS is so critical to modern security it needs covering.</a:t>
            </a:r>
          </a:p>
          <a:p>
            <a:endParaRPr lang="en-US" dirty="0"/>
          </a:p>
          <a:p>
            <a:r>
              <a:rPr lang="en-US" dirty="0"/>
              <a:t>The terms "key exchange" and "key agreement" are often taken to mean the same thing, but point out that there are different mechanisms. With key agreement, the client does not transmit an encrypted session key to the server. The client and server use Diffie-Hellman (D-H) to derive the same secret key value.</a:t>
            </a:r>
          </a:p>
        </p:txBody>
      </p:sp>
      <p:sp>
        <p:nvSpPr>
          <p:cNvPr id="4" name="Slide Number Placeholder 3"/>
          <p:cNvSpPr>
            <a:spLocks noGrp="1"/>
          </p:cNvSpPr>
          <p:nvPr>
            <p:ph type="sldNum" sz="quarter" idx="5"/>
          </p:nvPr>
        </p:nvSpPr>
        <p:spPr/>
        <p:txBody>
          <a:bodyPr/>
          <a:lstStyle/>
          <a:p>
            <a:fld id="{B7CF8A19-3A9E-4ABC-B336-2FDDE321C72D}" type="slidenum">
              <a:rPr lang="en-US" smtClean="0"/>
              <a:pPr/>
              <a:t>56</a:t>
            </a:fld>
            <a:endParaRPr lang="en-US"/>
          </a:p>
        </p:txBody>
      </p:sp>
    </p:spTree>
    <p:extLst>
      <p:ext uri="{BB962C8B-B14F-4D97-AF65-F5344CB8AC3E}">
        <p14:creationId xmlns:p14="http://schemas.microsoft.com/office/powerpoint/2010/main" val="2882661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F8A19-3A9E-4ABC-B336-2FDDE321C72D}" type="slidenum">
              <a:rPr lang="en-US" smtClean="0"/>
              <a:pPr/>
              <a:t>59</a:t>
            </a:fld>
            <a:endParaRPr lang="en-US"/>
          </a:p>
        </p:txBody>
      </p:sp>
    </p:spTree>
    <p:extLst>
      <p:ext uri="{BB962C8B-B14F-4D97-AF65-F5344CB8AC3E}">
        <p14:creationId xmlns:p14="http://schemas.microsoft.com/office/powerpoint/2010/main" val="3390760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Discuss problems with password-only systems before moving on to stronger authentication mechanisms.</a:t>
            </a:r>
          </a:p>
        </p:txBody>
      </p:sp>
      <p:sp>
        <p:nvSpPr>
          <p:cNvPr id="4" name="Slide Number Placeholder 3"/>
          <p:cNvSpPr>
            <a:spLocks noGrp="1"/>
          </p:cNvSpPr>
          <p:nvPr>
            <p:ph type="sldNum" sz="quarter" idx="5"/>
          </p:nvPr>
        </p:nvSpPr>
        <p:spPr/>
        <p:txBody>
          <a:bodyPr/>
          <a:lstStyle/>
          <a:p>
            <a:fld id="{B7CF8A19-3A9E-4ABC-B336-2FDDE321C72D}" type="slidenum">
              <a:rPr lang="en-US" smtClean="0"/>
              <a:pPr/>
              <a:t>66</a:t>
            </a:fld>
            <a:endParaRPr lang="en-US"/>
          </a:p>
        </p:txBody>
      </p:sp>
    </p:spTree>
    <p:extLst>
      <p:ext uri="{BB962C8B-B14F-4D97-AF65-F5344CB8AC3E}">
        <p14:creationId xmlns:p14="http://schemas.microsoft.com/office/powerpoint/2010/main" val="1915393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Students should appreciate that the exam objectives regard complexity and aging as appropriate policies, but make them aware of the updated NIST guidance.</a:t>
            </a:r>
          </a:p>
          <a:p>
            <a:endParaRPr lang="en-US" dirty="0"/>
          </a:p>
          <a:p>
            <a:r>
              <a:rPr lang="en-US" dirty="0"/>
              <a:t>Get students to research password breaches. Explain that these breaches have given threat actors a huge database of hashes and/or plaintext passwords plus emails or usernames to exploit in password spraying attacks.</a:t>
            </a:r>
          </a:p>
        </p:txBody>
      </p:sp>
      <p:sp>
        <p:nvSpPr>
          <p:cNvPr id="4" name="Slide Number Placeholder 3"/>
          <p:cNvSpPr>
            <a:spLocks noGrp="1"/>
          </p:cNvSpPr>
          <p:nvPr>
            <p:ph type="sldNum" sz="quarter" idx="5"/>
          </p:nvPr>
        </p:nvSpPr>
        <p:spPr/>
        <p:txBody>
          <a:bodyPr/>
          <a:lstStyle/>
          <a:p>
            <a:fld id="{B7CF8A19-3A9E-4ABC-B336-2FDDE321C72D}" type="slidenum">
              <a:rPr lang="en-US" smtClean="0"/>
              <a:pPr/>
              <a:t>67</a:t>
            </a:fld>
            <a:endParaRPr lang="en-US"/>
          </a:p>
        </p:txBody>
      </p:sp>
    </p:spTree>
    <p:extLst>
      <p:ext uri="{BB962C8B-B14F-4D97-AF65-F5344CB8AC3E}">
        <p14:creationId xmlns:p14="http://schemas.microsoft.com/office/powerpoint/2010/main" val="263210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Explain that password managers facilitate the use of longer and more random passphrases than a user could remember. The apps do have vulnerabilities though.</a:t>
            </a:r>
          </a:p>
        </p:txBody>
      </p:sp>
      <p:sp>
        <p:nvSpPr>
          <p:cNvPr id="4" name="Slide Number Placeholder 3"/>
          <p:cNvSpPr>
            <a:spLocks noGrp="1"/>
          </p:cNvSpPr>
          <p:nvPr>
            <p:ph type="sldNum" sz="quarter" idx="5"/>
          </p:nvPr>
        </p:nvSpPr>
        <p:spPr/>
        <p:txBody>
          <a:bodyPr/>
          <a:lstStyle/>
          <a:p>
            <a:fld id="{B7CF8A19-3A9E-4ABC-B336-2FDDE321C72D}" type="slidenum">
              <a:rPr lang="en-US" smtClean="0"/>
              <a:pPr/>
              <a:t>68</a:t>
            </a:fld>
            <a:endParaRPr lang="en-US"/>
          </a:p>
        </p:txBody>
      </p:sp>
    </p:spTree>
    <p:extLst>
      <p:ext uri="{BB962C8B-B14F-4D97-AF65-F5344CB8AC3E}">
        <p14:creationId xmlns:p14="http://schemas.microsoft.com/office/powerpoint/2010/main" val="1953812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Explain how other factors can be used with a username/password to implement MFA.</a:t>
            </a:r>
          </a:p>
        </p:txBody>
      </p:sp>
      <p:sp>
        <p:nvSpPr>
          <p:cNvPr id="4" name="Slide Number Placeholder 3"/>
          <p:cNvSpPr>
            <a:spLocks noGrp="1"/>
          </p:cNvSpPr>
          <p:nvPr>
            <p:ph type="sldNum" sz="quarter" idx="5"/>
          </p:nvPr>
        </p:nvSpPr>
        <p:spPr/>
        <p:txBody>
          <a:bodyPr/>
          <a:lstStyle/>
          <a:p>
            <a:fld id="{B7CF8A19-3A9E-4ABC-B336-2FDDE321C72D}" type="slidenum">
              <a:rPr lang="en-US" smtClean="0"/>
              <a:pPr/>
              <a:t>69</a:t>
            </a:fld>
            <a:endParaRPr lang="en-US"/>
          </a:p>
        </p:txBody>
      </p:sp>
    </p:spTree>
    <p:extLst>
      <p:ext uri="{BB962C8B-B14F-4D97-AF65-F5344CB8AC3E}">
        <p14:creationId xmlns:p14="http://schemas.microsoft.com/office/powerpoint/2010/main" val="2947796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The latest exam objectives don't have the same level of detailed subobjectives for authentication factors. However, the metrics are listed in the acronyms list so we have included them here.</a:t>
            </a:r>
          </a:p>
          <a:p>
            <a:endParaRPr lang="en-US" dirty="0"/>
          </a:p>
          <a:p>
            <a:r>
              <a:rPr lang="en-US" dirty="0"/>
              <a:t>You might want to note the use of CAPTCHA here too. This isn't a content example, but it is in the acronyms list and included as a glossary term. CAPTCHA is designed to ensure that a human user is making the request or submitting a password, rather than a bot or script.</a:t>
            </a:r>
          </a:p>
        </p:txBody>
      </p:sp>
      <p:sp>
        <p:nvSpPr>
          <p:cNvPr id="4" name="Slide Number Placeholder 3"/>
          <p:cNvSpPr>
            <a:spLocks noGrp="1"/>
          </p:cNvSpPr>
          <p:nvPr>
            <p:ph type="sldNum" sz="quarter" idx="5"/>
          </p:nvPr>
        </p:nvSpPr>
        <p:spPr/>
        <p:txBody>
          <a:bodyPr/>
          <a:lstStyle/>
          <a:p>
            <a:fld id="{B7CF8A19-3A9E-4ABC-B336-2FDDE321C72D}" type="slidenum">
              <a:rPr lang="en-US" smtClean="0"/>
              <a:pPr/>
              <a:t>70</a:t>
            </a:fld>
            <a:endParaRPr lang="en-US"/>
          </a:p>
        </p:txBody>
      </p:sp>
    </p:spTree>
    <p:extLst>
      <p:ext uri="{BB962C8B-B14F-4D97-AF65-F5344CB8AC3E}">
        <p14:creationId xmlns:p14="http://schemas.microsoft.com/office/powerpoint/2010/main" val="357490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026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Hopefully students have a good grasp of cryptography from the previous lesson. You might want to remind them of why the properties of a key pair make it suitable for signing operations.</a:t>
            </a:r>
          </a:p>
          <a:p>
            <a:endParaRPr lang="en-US" dirty="0"/>
          </a:p>
          <a:p>
            <a:r>
              <a:rPr lang="en-US" dirty="0"/>
              <a:t>Multifactor authentication is a strong solution but can also be an expensive one. Along with hardware and software costs, there may be additional support costs when authentication fails and a valid user cannot access the network.</a:t>
            </a:r>
          </a:p>
          <a:p>
            <a:endParaRPr lang="en-US" dirty="0"/>
          </a:p>
          <a:p>
            <a:r>
              <a:rPr lang="en-US" dirty="0"/>
              <a:t>FIDO/U2F is not a subobjective, but it is worth mentioning in terms of general awareness of token key methods and the journey toward passwordless/FIDO2/</a:t>
            </a:r>
            <a:r>
              <a:rPr lang="en-US" dirty="0" err="1"/>
              <a:t>WebAuthn</a:t>
            </a:r>
            <a:r>
              <a:rPr lang="en-US" dirty="0"/>
              <a:t>.</a:t>
            </a:r>
          </a:p>
        </p:txBody>
      </p:sp>
      <p:sp>
        <p:nvSpPr>
          <p:cNvPr id="4" name="Slide Number Placeholder 3"/>
          <p:cNvSpPr>
            <a:spLocks noGrp="1"/>
          </p:cNvSpPr>
          <p:nvPr>
            <p:ph type="sldNum" sz="quarter" idx="5"/>
          </p:nvPr>
        </p:nvSpPr>
        <p:spPr/>
        <p:txBody>
          <a:bodyPr/>
          <a:lstStyle/>
          <a:p>
            <a:fld id="{B7CF8A19-3A9E-4ABC-B336-2FDDE321C72D}" type="slidenum">
              <a:rPr lang="en-US" smtClean="0"/>
              <a:pPr/>
              <a:t>71</a:t>
            </a:fld>
            <a:endParaRPr lang="en-US"/>
          </a:p>
        </p:txBody>
      </p:sp>
    </p:spTree>
    <p:extLst>
      <p:ext uri="{BB962C8B-B14F-4D97-AF65-F5344CB8AC3E}">
        <p14:creationId xmlns:p14="http://schemas.microsoft.com/office/powerpoint/2010/main" val="3541832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The term "two-step verification" is not on the objectives document, but students should understand the difference between these mechanisms and hardware token keys.</a:t>
            </a:r>
          </a:p>
        </p:txBody>
      </p:sp>
      <p:sp>
        <p:nvSpPr>
          <p:cNvPr id="4" name="Slide Number Placeholder 3"/>
          <p:cNvSpPr>
            <a:spLocks noGrp="1"/>
          </p:cNvSpPr>
          <p:nvPr>
            <p:ph type="sldNum" sz="quarter" idx="5"/>
          </p:nvPr>
        </p:nvSpPr>
        <p:spPr/>
        <p:txBody>
          <a:bodyPr/>
          <a:lstStyle/>
          <a:p>
            <a:fld id="{B7CF8A19-3A9E-4ABC-B336-2FDDE321C72D}" type="slidenum">
              <a:rPr lang="en-US" smtClean="0"/>
              <a:pPr/>
              <a:t>73</a:t>
            </a:fld>
            <a:endParaRPr lang="en-US"/>
          </a:p>
        </p:txBody>
      </p:sp>
    </p:spTree>
    <p:extLst>
      <p:ext uri="{BB962C8B-B14F-4D97-AF65-F5344CB8AC3E}">
        <p14:creationId xmlns:p14="http://schemas.microsoft.com/office/powerpoint/2010/main" val="16911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11150"/>
            <a:ext cx="6096000" cy="3429000"/>
          </a:xfrm>
        </p:spPr>
      </p:sp>
      <p:sp>
        <p:nvSpPr>
          <p:cNvPr id="3" name="Notes Placeholder 2"/>
          <p:cNvSpPr>
            <a:spLocks noGrp="1"/>
          </p:cNvSpPr>
          <p:nvPr>
            <p:ph type="body" idx="1"/>
          </p:nvPr>
        </p:nvSpPr>
        <p:spPr/>
        <p:txBody>
          <a:bodyPr/>
          <a:lstStyle/>
          <a:p>
            <a:r>
              <a:rPr lang="en-US" dirty="0"/>
              <a:t>Note that MFA retains use of a password along with a token and/or biometric authenticator as an additional factor. Passwordless depends on use of an authenticator only.</a:t>
            </a:r>
          </a:p>
          <a:p>
            <a:endParaRPr lang="en-US" dirty="0"/>
          </a:p>
          <a:p>
            <a:r>
              <a:rPr lang="en-US" dirty="0"/>
              <a:t>As it's not on the exam objectives, we haven't mentioned Client to Authenticator Protocol (CTAP) or CTAP2. You might want to point out that the framework needs a secure way for a web browser to exchange data with an authenticator.</a:t>
            </a:r>
          </a:p>
          <a:p>
            <a:endParaRPr lang="en-US" dirty="0"/>
          </a:p>
          <a:p>
            <a:r>
              <a:rPr lang="en-US" dirty="0"/>
              <a:t>Make sure students understand the difference between attestation and authentication. Attestation involves proving that the device platform has a secure root of trust and can report its properties truthfully.</a:t>
            </a:r>
          </a:p>
        </p:txBody>
      </p:sp>
      <p:sp>
        <p:nvSpPr>
          <p:cNvPr id="4" name="Slide Number Placeholder 3"/>
          <p:cNvSpPr>
            <a:spLocks noGrp="1"/>
          </p:cNvSpPr>
          <p:nvPr>
            <p:ph type="sldNum" sz="quarter" idx="5"/>
          </p:nvPr>
        </p:nvSpPr>
        <p:spPr/>
        <p:txBody>
          <a:bodyPr/>
          <a:lstStyle/>
          <a:p>
            <a:fld id="{B7CF8A19-3A9E-4ABC-B336-2FDDE321C72D}" type="slidenum">
              <a:rPr lang="en-US" smtClean="0"/>
              <a:pPr/>
              <a:t>74</a:t>
            </a:fld>
            <a:endParaRPr lang="en-US"/>
          </a:p>
        </p:txBody>
      </p:sp>
    </p:spTree>
    <p:extLst>
      <p:ext uri="{BB962C8B-B14F-4D97-AF65-F5344CB8AC3E}">
        <p14:creationId xmlns:p14="http://schemas.microsoft.com/office/powerpoint/2010/main" val="2821616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E103BB80-DD53-47C0-A6D3-CCC3466B99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474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933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282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7742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19FEF117-9047-2140-B3F1-EEF431365C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2842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for Icon">
    <p:spTree>
      <p:nvGrpSpPr>
        <p:cNvPr id="1" name=""/>
        <p:cNvGrpSpPr/>
        <p:nvPr/>
      </p:nvGrpSpPr>
      <p:grpSpPr>
        <a:xfrm>
          <a:off x="0" y="0"/>
          <a:ext cx="0" cy="0"/>
          <a:chOff x="0" y="0"/>
          <a:chExt cx="0" cy="0"/>
        </a:xfrm>
      </p:grpSpPr>
      <p:sp>
        <p:nvSpPr>
          <p:cNvPr id="7" name="Round Diagonal Corner Rectangle 6"/>
          <p:cNvSpPr/>
          <p:nvPr userDrawn="1"/>
        </p:nvSpPr>
        <p:spPr>
          <a:xfrm>
            <a:off x="457200" y="331611"/>
            <a:ext cx="8229600" cy="2744617"/>
          </a:xfrm>
          <a:prstGeom prst="round2DiagRect">
            <a:avLst>
              <a:gd name="adj1" fmla="val 0"/>
              <a:gd name="adj2" fmla="val 1486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3111504"/>
            <a:ext cx="8229600" cy="663217"/>
          </a:xfrm>
        </p:spPr>
        <p:txBody>
          <a:bodyPr lIns="0" rIns="0" anchor="b"/>
          <a:lstStyle>
            <a:lvl1pPr algn="l">
              <a:defRPr>
                <a:solidFill>
                  <a:srgbClr val="69727B"/>
                </a:solidFill>
              </a:defRPr>
            </a:lvl1pPr>
          </a:lstStyle>
          <a:p>
            <a:r>
              <a:rPr lang="en-US" dirty="0"/>
              <a:t>Click to edit Master title style</a:t>
            </a:r>
          </a:p>
        </p:txBody>
      </p:sp>
      <p:sp>
        <p:nvSpPr>
          <p:cNvPr id="3" name="Subtitle 2"/>
          <p:cNvSpPr>
            <a:spLocks noGrp="1"/>
          </p:cNvSpPr>
          <p:nvPr>
            <p:ph type="subTitle" idx="1"/>
          </p:nvPr>
        </p:nvSpPr>
        <p:spPr>
          <a:xfrm>
            <a:off x="457200" y="3781776"/>
            <a:ext cx="6400800" cy="489656"/>
          </a:xfrm>
        </p:spPr>
        <p:txBody>
          <a:bodyPr lIns="0" rIns="0">
            <a:noAutofit/>
          </a:bodyPr>
          <a:lstStyle>
            <a:lvl1pPr marL="0" indent="0" algn="l">
              <a:buNone/>
              <a:defRPr sz="1600">
                <a:solidFill>
                  <a:srgbClr val="69727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8" name="Picture 7"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no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424863" y="4767263"/>
            <a:ext cx="261937" cy="273844"/>
          </a:xfrm>
        </p:spPr>
        <p:txBody>
          <a:bodyPr>
            <a:noAutofit/>
          </a:bodyPr>
          <a:lstStyle/>
          <a:p>
            <a:fld id="{2066355A-084C-D24E-9AD2-7E4FC41EA627}" type="slidenum">
              <a:rPr lang="en-US" smtClean="0"/>
              <a:pPr/>
              <a:t>‹#›</a:t>
            </a:fld>
            <a:endParaRPr lang="en-US" dirty="0"/>
          </a:p>
        </p:txBody>
      </p:sp>
      <p:sp>
        <p:nvSpPr>
          <p:cNvPr id="6" name="Slide Number Placeholder 5"/>
          <p:cNvSpPr txBox="1">
            <a:spLocks/>
          </p:cNvSpPr>
          <p:nvPr userDrawn="1"/>
        </p:nvSpPr>
        <p:spPr>
          <a:xfrm>
            <a:off x="3268172" y="4767263"/>
            <a:ext cx="5156692"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pic>
        <p:nvPicPr>
          <p:cNvPr id="9" name="Picture 8"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8" name="Picture 7" descr="A close up of a sign&#10;&#10;Description automatically generated">
            <a:extLst>
              <a:ext uri="{FF2B5EF4-FFF2-40B4-BE49-F238E27FC236}">
                <a16:creationId xmlns:a16="http://schemas.microsoft.com/office/drawing/2014/main" id="{8579ECF2-846A-4409-921D-AB0DA7977B70}"/>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1260594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7" name="Slide Number Placeholder 6"/>
          <p:cNvSpPr>
            <a:spLocks noGrp="1"/>
          </p:cNvSpPr>
          <p:nvPr>
            <p:ph type="sldNum" sz="quarter" idx="12"/>
          </p:nvPr>
        </p:nvSpPr>
        <p:spPr>
          <a:xfrm>
            <a:off x="8424863" y="4767263"/>
            <a:ext cx="261937" cy="273844"/>
          </a:xfrm>
        </p:spPr>
        <p:txBody>
          <a:bodyPr>
            <a:noAutofit/>
          </a:bodyPr>
          <a:lstStyle/>
          <a:p>
            <a:fld id="{2066355A-084C-D24E-9AD2-7E4FC41EA627}" type="slidenum">
              <a:rPr lang="en-US" smtClean="0"/>
              <a:pPr/>
              <a:t>‹#›</a:t>
            </a:fld>
            <a:endParaRPr lang="en-US" dirty="0"/>
          </a:p>
        </p:txBody>
      </p:sp>
      <p:sp>
        <p:nvSpPr>
          <p:cNvPr id="6" name="Slide Number Placeholder 5"/>
          <p:cNvSpPr txBox="1">
            <a:spLocks/>
          </p:cNvSpPr>
          <p:nvPr userDrawn="1"/>
        </p:nvSpPr>
        <p:spPr>
          <a:xfrm>
            <a:off x="2690915" y="4767263"/>
            <a:ext cx="5733949"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pic>
        <p:nvPicPr>
          <p:cNvPr id="9" name="Picture 8"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8" name="Picture 7" descr="A close up of a sign&#10;&#10;Description automatically generated">
            <a:extLst>
              <a:ext uri="{FF2B5EF4-FFF2-40B4-BE49-F238E27FC236}">
                <a16:creationId xmlns:a16="http://schemas.microsoft.com/office/drawing/2014/main" id="{83B7E21D-E142-4A6B-9251-9711DC81F2BE}"/>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3860829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10015"/>
            <a:ext cx="8229600" cy="449178"/>
          </a:xfrm>
        </p:spPr>
        <p:txBody>
          <a:bodyPr>
            <a:noAutofit/>
          </a:bodyPr>
          <a:lstStyle/>
          <a:p>
            <a:r>
              <a:rPr lang="en-US" dirty="0"/>
              <a:t>Click to edit Master title style</a:t>
            </a:r>
          </a:p>
        </p:txBody>
      </p:sp>
      <p:sp>
        <p:nvSpPr>
          <p:cNvPr id="3" name="Content Placeholder 2"/>
          <p:cNvSpPr>
            <a:spLocks noGrp="1"/>
          </p:cNvSpPr>
          <p:nvPr>
            <p:ph sz="half" idx="1"/>
          </p:nvPr>
        </p:nvSpPr>
        <p:spPr>
          <a:xfrm>
            <a:off x="457200" y="859632"/>
            <a:ext cx="8229599" cy="340518"/>
          </a:xfrm>
        </p:spPr>
        <p:txBody>
          <a:bodyPr>
            <a:noAutofit/>
          </a:bodyPr>
          <a:lstStyle>
            <a:lvl1pPr marL="0" indent="0">
              <a:spcBef>
                <a:spcPts val="600"/>
              </a:spcBef>
              <a:buNone/>
              <a:defRPr sz="1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457200" y="4309284"/>
            <a:ext cx="8229600" cy="345282"/>
          </a:xfrm>
        </p:spPr>
        <p:txBody>
          <a:bodyPr anchor="b" anchorCtr="0">
            <a:noAutofit/>
          </a:bodyPr>
          <a:lstStyle>
            <a:lvl1pPr marL="0" indent="0">
              <a:spcBef>
                <a:spcPts val="0"/>
              </a:spcBef>
              <a:buNone/>
              <a:defRPr sz="900"/>
            </a:lvl1pPr>
            <a:lvl2pPr marL="457200" indent="0">
              <a:buNone/>
              <a:defRPr sz="1000"/>
            </a:lvl2pPr>
            <a:lvl3pPr marL="914400" indent="0">
              <a:buNone/>
              <a:defRPr sz="1000"/>
            </a:lvl3pPr>
            <a:lvl4pPr marL="1371600" indent="0">
              <a:buNone/>
              <a:defRPr sz="1000"/>
            </a:lvl4pPr>
            <a:lvl5pPr marL="1828800" indent="0">
              <a:buNone/>
              <a:defRPr sz="1000"/>
            </a:lvl5pPr>
            <a:lvl6pPr>
              <a:defRPr sz="1800"/>
            </a:lvl6pPr>
            <a:lvl7pPr>
              <a:defRPr sz="1800"/>
            </a:lvl7pPr>
            <a:lvl8pPr>
              <a:defRPr sz="1800"/>
            </a:lvl8pPr>
            <a:lvl9pPr>
              <a:defRPr sz="1800"/>
            </a:lvl9pPr>
          </a:lstStyle>
          <a:p>
            <a:pPr lvl="0"/>
            <a:r>
              <a:rPr lang="en-US" dirty="0"/>
              <a:t>Click to edit Master text styles</a:t>
            </a:r>
          </a:p>
        </p:txBody>
      </p:sp>
      <p:sp>
        <p:nvSpPr>
          <p:cNvPr id="7" name="Slide Number Placeholder 6"/>
          <p:cNvSpPr>
            <a:spLocks noGrp="1"/>
          </p:cNvSpPr>
          <p:nvPr>
            <p:ph type="sldNum" sz="quarter" idx="12"/>
          </p:nvPr>
        </p:nvSpPr>
        <p:spPr>
          <a:xfrm>
            <a:off x="8424863" y="4767263"/>
            <a:ext cx="261937" cy="273844"/>
          </a:xfrm>
        </p:spPr>
        <p:txBody>
          <a:bodyPr>
            <a:noAutofit/>
          </a:bodyPr>
          <a:lstStyle/>
          <a:p>
            <a:fld id="{2066355A-084C-D24E-9AD2-7E4FC41EA627}" type="slidenum">
              <a:rPr lang="en-US" smtClean="0"/>
              <a:pPr/>
              <a:t>‹#›</a:t>
            </a:fld>
            <a:endParaRPr lang="en-US" dirty="0"/>
          </a:p>
        </p:txBody>
      </p:sp>
      <p:sp>
        <p:nvSpPr>
          <p:cNvPr id="6" name="Slide Number Placeholder 5"/>
          <p:cNvSpPr txBox="1">
            <a:spLocks/>
          </p:cNvSpPr>
          <p:nvPr userDrawn="1"/>
        </p:nvSpPr>
        <p:spPr>
          <a:xfrm>
            <a:off x="3268172" y="4767263"/>
            <a:ext cx="5156692"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pic>
        <p:nvPicPr>
          <p:cNvPr id="9" name="Picture 8"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8" name="Picture 7" descr="A close up of a sign&#10;&#10;Description automatically generated">
            <a:extLst>
              <a:ext uri="{FF2B5EF4-FFF2-40B4-BE49-F238E27FC236}">
                <a16:creationId xmlns:a16="http://schemas.microsoft.com/office/drawing/2014/main" id="{1AFA422A-48C9-43AC-89F0-EBD20619980E}"/>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1243016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424863" y="4767263"/>
            <a:ext cx="261937" cy="273844"/>
          </a:xfrm>
        </p:spPr>
        <p:txBody>
          <a:bodyPr>
            <a:noAutofit/>
          </a:bodyPr>
          <a:lstStyle/>
          <a:p>
            <a:fld id="{2066355A-084C-D24E-9AD2-7E4FC41EA627}" type="slidenum">
              <a:rPr lang="en-US" smtClean="0"/>
              <a:pPr/>
              <a:t>‹#›</a:t>
            </a:fld>
            <a:endParaRPr lang="en-US" dirty="0"/>
          </a:p>
        </p:txBody>
      </p:sp>
      <p:sp>
        <p:nvSpPr>
          <p:cNvPr id="6" name="Slide Number Placeholder 5"/>
          <p:cNvSpPr txBox="1">
            <a:spLocks/>
          </p:cNvSpPr>
          <p:nvPr userDrawn="1"/>
        </p:nvSpPr>
        <p:spPr>
          <a:xfrm>
            <a:off x="2690915" y="4767263"/>
            <a:ext cx="5733949"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pic>
        <p:nvPicPr>
          <p:cNvPr id="5" name="Picture 4"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8" name="Picture 7" descr="A close up of a sign&#10;&#10;Description automatically generated">
            <a:extLst>
              <a:ext uri="{FF2B5EF4-FFF2-40B4-BE49-F238E27FC236}">
                <a16:creationId xmlns:a16="http://schemas.microsoft.com/office/drawing/2014/main" id="{07F37C4C-397B-446A-948B-576D2A0805E4}"/>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3213118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457200" y="1200151"/>
            <a:ext cx="4255911" cy="33944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424863" y="4767263"/>
            <a:ext cx="261937" cy="273844"/>
          </a:xfrm>
        </p:spPr>
        <p:txBody>
          <a:bodyPr>
            <a:noAutofit/>
          </a:bodyPr>
          <a:lstStyle/>
          <a:p>
            <a:fld id="{2066355A-084C-D24E-9AD2-7E4FC41EA627}" type="slidenum">
              <a:rPr lang="en-US" smtClean="0"/>
              <a:pPr/>
              <a:t>‹#›</a:t>
            </a:fld>
            <a:endParaRPr lang="en-US"/>
          </a:p>
        </p:txBody>
      </p:sp>
      <p:sp>
        <p:nvSpPr>
          <p:cNvPr id="5" name="Slide Number Placeholder 5"/>
          <p:cNvSpPr txBox="1">
            <a:spLocks/>
          </p:cNvSpPr>
          <p:nvPr userDrawn="1"/>
        </p:nvSpPr>
        <p:spPr>
          <a:xfrm>
            <a:off x="2957341" y="4767263"/>
            <a:ext cx="5467522"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sp>
        <p:nvSpPr>
          <p:cNvPr id="7" name="Picture Placeholder 6"/>
          <p:cNvSpPr>
            <a:spLocks noGrp="1"/>
          </p:cNvSpPr>
          <p:nvPr>
            <p:ph type="pic" sz="quarter" idx="13" hasCustomPrompt="1"/>
          </p:nvPr>
        </p:nvSpPr>
        <p:spPr>
          <a:xfrm>
            <a:off x="5187950" y="1200151"/>
            <a:ext cx="3498850" cy="3195461"/>
          </a:xfrm>
          <a:prstGeom prst="round1Rect">
            <a:avLst>
              <a:gd name="adj" fmla="val 18280"/>
            </a:avLst>
          </a:prstGeom>
        </p:spPr>
        <p:txBody>
          <a:bodyPr>
            <a:noAutofit/>
          </a:bodyPr>
          <a:lstStyle>
            <a:lvl1pPr marL="0" indent="0">
              <a:buNone/>
              <a:defRPr/>
            </a:lvl1pPr>
          </a:lstStyle>
          <a:p>
            <a:r>
              <a:rPr lang="en-US" dirty="0"/>
              <a:t>Click to insert picture</a:t>
            </a:r>
          </a:p>
        </p:txBody>
      </p:sp>
      <p:pic>
        <p:nvPicPr>
          <p:cNvPr id="9" name="Picture 8"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8" name="Picture 7" descr="A close up of a sign&#10;&#10;Description automatically generated">
            <a:extLst>
              <a:ext uri="{FF2B5EF4-FFF2-40B4-BE49-F238E27FC236}">
                <a16:creationId xmlns:a16="http://schemas.microsoft.com/office/drawing/2014/main" id="{A0B8DCD1-B760-4B58-9436-12D09F132304}"/>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21549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57201" y="1237110"/>
            <a:ext cx="5945657" cy="3157199"/>
          </a:xfrm>
        </p:spPr>
        <p:txBody>
          <a:bodyPr>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insert picture</a:t>
            </a:r>
          </a:p>
        </p:txBody>
      </p:sp>
      <p:sp>
        <p:nvSpPr>
          <p:cNvPr id="7" name="Slide Number Placeholder 6"/>
          <p:cNvSpPr>
            <a:spLocks noGrp="1"/>
          </p:cNvSpPr>
          <p:nvPr>
            <p:ph type="sldNum" sz="quarter" idx="12"/>
          </p:nvPr>
        </p:nvSpPr>
        <p:spPr/>
        <p:txBody>
          <a:bodyPr>
            <a:noAutofit/>
          </a:bodyPr>
          <a:lstStyle/>
          <a:p>
            <a:fld id="{2066355A-084C-D24E-9AD2-7E4FC41EA627}" type="slidenum">
              <a:rPr lang="en-US" smtClean="0"/>
              <a:pPr/>
              <a:t>‹#›</a:t>
            </a:fld>
            <a:endParaRPr lang="en-US"/>
          </a:p>
        </p:txBody>
      </p:sp>
      <p:sp>
        <p:nvSpPr>
          <p:cNvPr id="8" name="Round Single Corner Rectangle 7"/>
          <p:cNvSpPr/>
          <p:nvPr userDrawn="1"/>
        </p:nvSpPr>
        <p:spPr>
          <a:xfrm>
            <a:off x="6402858" y="1238369"/>
            <a:ext cx="2283943" cy="3154680"/>
          </a:xfrm>
          <a:prstGeom prst="round1Rect">
            <a:avLst>
              <a:gd name="adj" fmla="val 3647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solidFill>
            </a:endParaRPr>
          </a:p>
        </p:txBody>
      </p:sp>
      <p:sp>
        <p:nvSpPr>
          <p:cNvPr id="2" name="Title 1"/>
          <p:cNvSpPr>
            <a:spLocks noGrp="1"/>
          </p:cNvSpPr>
          <p:nvPr>
            <p:ph type="title"/>
          </p:nvPr>
        </p:nvSpPr>
        <p:spPr>
          <a:xfrm>
            <a:off x="457200" y="205740"/>
            <a:ext cx="8229600" cy="857250"/>
          </a:xfrm>
        </p:spPr>
        <p:txBody>
          <a:bodyPr vert="horz" lIns="0" tIns="45720" rIns="91440" bIns="45720" rtlCol="0" anchor="ctr">
            <a:noAutofit/>
          </a:bodyPr>
          <a:lstStyle>
            <a:lvl1pPr>
              <a:defRPr lang="en-US"/>
            </a:lvl1pPr>
          </a:lstStyle>
          <a:p>
            <a:pPr lvl="0"/>
            <a:r>
              <a:rPr lang="en-US" dirty="0"/>
              <a:t>Click to edit Master title style</a:t>
            </a:r>
          </a:p>
        </p:txBody>
      </p:sp>
      <p:sp>
        <p:nvSpPr>
          <p:cNvPr id="4" name="Text Placeholder 3"/>
          <p:cNvSpPr>
            <a:spLocks noGrp="1"/>
          </p:cNvSpPr>
          <p:nvPr>
            <p:ph type="body" sz="half" idx="2"/>
          </p:nvPr>
        </p:nvSpPr>
        <p:spPr>
          <a:xfrm>
            <a:off x="6553964" y="2398403"/>
            <a:ext cx="1990696" cy="1891374"/>
          </a:xfrm>
        </p:spPr>
        <p:txBody>
          <a:bodyPr>
            <a:noAutofit/>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Slide Number Placeholder 5"/>
          <p:cNvSpPr txBox="1">
            <a:spLocks/>
          </p:cNvSpPr>
          <p:nvPr userDrawn="1"/>
        </p:nvSpPr>
        <p:spPr>
          <a:xfrm>
            <a:off x="2708675" y="4767263"/>
            <a:ext cx="5716188"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pic>
        <p:nvPicPr>
          <p:cNvPr id="11" name="Picture 10"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10" name="Picture 9" descr="A close up of a sign&#10;&#10;Description automatically generated">
            <a:extLst>
              <a:ext uri="{FF2B5EF4-FFF2-40B4-BE49-F238E27FC236}">
                <a16:creationId xmlns:a16="http://schemas.microsoft.com/office/drawing/2014/main" id="{1FB0FB45-1801-4758-86F2-30D52447D999}"/>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3615983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57201" y="1237110"/>
            <a:ext cx="5945657" cy="3157199"/>
          </a:xfrm>
        </p:spPr>
        <p:txBody>
          <a:bodyPr>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insert picture</a:t>
            </a:r>
          </a:p>
        </p:txBody>
      </p:sp>
      <p:sp>
        <p:nvSpPr>
          <p:cNvPr id="7" name="Slide Number Placeholder 6"/>
          <p:cNvSpPr>
            <a:spLocks noGrp="1"/>
          </p:cNvSpPr>
          <p:nvPr>
            <p:ph type="sldNum" sz="quarter" idx="12"/>
          </p:nvPr>
        </p:nvSpPr>
        <p:spPr>
          <a:xfrm>
            <a:off x="8424863" y="4767263"/>
            <a:ext cx="261937" cy="273844"/>
          </a:xfrm>
        </p:spPr>
        <p:txBody>
          <a:bodyPr>
            <a:noAutofit/>
          </a:bodyPr>
          <a:lstStyle/>
          <a:p>
            <a:fld id="{2066355A-084C-D24E-9AD2-7E4FC41EA627}" type="slidenum">
              <a:rPr lang="en-US" smtClean="0"/>
              <a:pPr/>
              <a:t>‹#›</a:t>
            </a:fld>
            <a:endParaRPr lang="en-US"/>
          </a:p>
        </p:txBody>
      </p:sp>
      <p:sp>
        <p:nvSpPr>
          <p:cNvPr id="8" name="Round Single Corner Rectangle 7"/>
          <p:cNvSpPr/>
          <p:nvPr userDrawn="1"/>
        </p:nvSpPr>
        <p:spPr>
          <a:xfrm>
            <a:off x="6402858" y="1238369"/>
            <a:ext cx="2283943" cy="3154680"/>
          </a:xfrm>
          <a:prstGeom prst="round1Rect">
            <a:avLst>
              <a:gd name="adj" fmla="val 3647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solidFill>
            </a:endParaRPr>
          </a:p>
        </p:txBody>
      </p:sp>
      <p:sp>
        <p:nvSpPr>
          <p:cNvPr id="2" name="Title 1"/>
          <p:cNvSpPr>
            <a:spLocks noGrp="1"/>
          </p:cNvSpPr>
          <p:nvPr>
            <p:ph type="title"/>
          </p:nvPr>
        </p:nvSpPr>
        <p:spPr>
          <a:xfrm>
            <a:off x="457200" y="205740"/>
            <a:ext cx="8229600" cy="857250"/>
          </a:xfrm>
        </p:spPr>
        <p:txBody>
          <a:bodyPr vert="horz" lIns="0" tIns="45720" rIns="91440" bIns="45720" rtlCol="0" anchor="ctr">
            <a:noAutofit/>
          </a:bodyPr>
          <a:lstStyle>
            <a:lvl1pPr>
              <a:defRPr lang="en-US"/>
            </a:lvl1pPr>
          </a:lstStyle>
          <a:p>
            <a:pPr lvl="0"/>
            <a:r>
              <a:rPr lang="en-US" dirty="0"/>
              <a:t>Click to edit Master title style</a:t>
            </a:r>
          </a:p>
        </p:txBody>
      </p:sp>
      <p:sp>
        <p:nvSpPr>
          <p:cNvPr id="4" name="Text Placeholder 3"/>
          <p:cNvSpPr>
            <a:spLocks noGrp="1"/>
          </p:cNvSpPr>
          <p:nvPr>
            <p:ph type="body" sz="half" idx="2"/>
          </p:nvPr>
        </p:nvSpPr>
        <p:spPr>
          <a:xfrm>
            <a:off x="6553964" y="2398403"/>
            <a:ext cx="1990696" cy="1891374"/>
          </a:xfrm>
        </p:spPr>
        <p:txBody>
          <a:bodyPr>
            <a:noAutofit/>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Slide Number Placeholder 5"/>
          <p:cNvSpPr txBox="1">
            <a:spLocks/>
          </p:cNvSpPr>
          <p:nvPr userDrawn="1"/>
        </p:nvSpPr>
        <p:spPr>
          <a:xfrm>
            <a:off x="2664272" y="4767263"/>
            <a:ext cx="5760591"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pic>
        <p:nvPicPr>
          <p:cNvPr id="11" name="Picture 10"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10" name="Picture 9" descr="A close up of a sign&#10;&#10;Description automatically generated">
            <a:extLst>
              <a:ext uri="{FF2B5EF4-FFF2-40B4-BE49-F238E27FC236}">
                <a16:creationId xmlns:a16="http://schemas.microsoft.com/office/drawing/2014/main" id="{11FFD0F9-6928-4850-944F-2E4F964F5E7A}"/>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3441204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3">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57201" y="1237110"/>
            <a:ext cx="5945657" cy="3157199"/>
          </a:xfrm>
        </p:spPr>
        <p:txBody>
          <a:bodyPr>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insert picture</a:t>
            </a:r>
          </a:p>
        </p:txBody>
      </p:sp>
      <p:sp>
        <p:nvSpPr>
          <p:cNvPr id="7" name="Slide Number Placeholder 6"/>
          <p:cNvSpPr>
            <a:spLocks noGrp="1"/>
          </p:cNvSpPr>
          <p:nvPr>
            <p:ph type="sldNum" sz="quarter" idx="12"/>
          </p:nvPr>
        </p:nvSpPr>
        <p:spPr>
          <a:xfrm>
            <a:off x="8424863" y="4767263"/>
            <a:ext cx="261937" cy="273844"/>
          </a:xfrm>
        </p:spPr>
        <p:txBody>
          <a:bodyPr>
            <a:noAutofit/>
          </a:bodyPr>
          <a:lstStyle/>
          <a:p>
            <a:fld id="{2066355A-084C-D24E-9AD2-7E4FC41EA627}" type="slidenum">
              <a:rPr lang="en-US" smtClean="0"/>
              <a:pPr/>
              <a:t>‹#›</a:t>
            </a:fld>
            <a:endParaRPr lang="en-US"/>
          </a:p>
        </p:txBody>
      </p:sp>
      <p:sp>
        <p:nvSpPr>
          <p:cNvPr id="8" name="Round Single Corner Rectangle 7"/>
          <p:cNvSpPr/>
          <p:nvPr userDrawn="1"/>
        </p:nvSpPr>
        <p:spPr>
          <a:xfrm>
            <a:off x="6402858" y="1238369"/>
            <a:ext cx="2283943" cy="3154680"/>
          </a:xfrm>
          <a:prstGeom prst="round1Rect">
            <a:avLst>
              <a:gd name="adj" fmla="val 36478"/>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solidFill>
            </a:endParaRPr>
          </a:p>
        </p:txBody>
      </p:sp>
      <p:sp>
        <p:nvSpPr>
          <p:cNvPr id="2" name="Title 1"/>
          <p:cNvSpPr>
            <a:spLocks noGrp="1"/>
          </p:cNvSpPr>
          <p:nvPr>
            <p:ph type="title"/>
          </p:nvPr>
        </p:nvSpPr>
        <p:spPr>
          <a:xfrm>
            <a:off x="457200" y="205740"/>
            <a:ext cx="8229600" cy="857250"/>
          </a:xfrm>
        </p:spPr>
        <p:txBody>
          <a:bodyPr vert="horz" lIns="0" tIns="45720" rIns="91440" bIns="45720" rtlCol="0" anchor="ctr">
            <a:noAutofit/>
          </a:bodyPr>
          <a:lstStyle>
            <a:lvl1pPr>
              <a:defRPr lang="en-US"/>
            </a:lvl1pPr>
          </a:lstStyle>
          <a:p>
            <a:pPr lvl="0"/>
            <a:r>
              <a:rPr lang="en-US" dirty="0"/>
              <a:t>Click to edit Master title style</a:t>
            </a:r>
          </a:p>
        </p:txBody>
      </p:sp>
      <p:sp>
        <p:nvSpPr>
          <p:cNvPr id="4" name="Text Placeholder 3"/>
          <p:cNvSpPr>
            <a:spLocks noGrp="1"/>
          </p:cNvSpPr>
          <p:nvPr>
            <p:ph type="body" sz="half" idx="2"/>
          </p:nvPr>
        </p:nvSpPr>
        <p:spPr>
          <a:xfrm>
            <a:off x="6553964" y="2398403"/>
            <a:ext cx="1990696" cy="1891374"/>
          </a:xfrm>
        </p:spPr>
        <p:txBody>
          <a:bodyPr>
            <a:noAutofit/>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Slide Number Placeholder 5"/>
          <p:cNvSpPr txBox="1">
            <a:spLocks/>
          </p:cNvSpPr>
          <p:nvPr userDrawn="1"/>
        </p:nvSpPr>
        <p:spPr>
          <a:xfrm>
            <a:off x="2326798" y="4767263"/>
            <a:ext cx="6098065"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pic>
        <p:nvPicPr>
          <p:cNvPr id="11" name="Picture 10"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10" name="Picture 9" descr="A close up of a sign&#10;&#10;Description automatically generated">
            <a:extLst>
              <a:ext uri="{FF2B5EF4-FFF2-40B4-BE49-F238E27FC236}">
                <a16:creationId xmlns:a16="http://schemas.microsoft.com/office/drawing/2014/main" id="{5A4A142B-1C02-4228-9F39-19EDE38C3F75}"/>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4239024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3" name="Round Diagonal Corner Rectangle 2"/>
          <p:cNvSpPr/>
          <p:nvPr userDrawn="1"/>
        </p:nvSpPr>
        <p:spPr>
          <a:xfrm>
            <a:off x="457200" y="331611"/>
            <a:ext cx="8229600" cy="4430890"/>
          </a:xfrm>
          <a:prstGeom prst="round2DiagRect">
            <a:avLst>
              <a:gd name="adj1" fmla="val 0"/>
              <a:gd name="adj2" fmla="val 941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722313" y="1955144"/>
            <a:ext cx="7772400" cy="1021556"/>
          </a:xfrm>
        </p:spPr>
        <p:txBody>
          <a:bodyPr anchor="ctr">
            <a:noAutofit/>
          </a:bodyPr>
          <a:lstStyle>
            <a:lvl1pPr algn="l">
              <a:defRPr sz="4000" b="1" cap="all">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6674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4771" y="1882821"/>
            <a:ext cx="3694458" cy="300156"/>
          </a:xfrm>
        </p:spPr>
        <p:txBody>
          <a:bodyPr lIns="0" rIns="0" anchor="b">
            <a:noAutofit/>
          </a:bodyPr>
          <a:lstStyle>
            <a:lvl1pPr algn="l">
              <a:defRPr sz="1800">
                <a:solidFill>
                  <a:srgbClr val="FF0000"/>
                </a:solidFill>
              </a:defRPr>
            </a:lvl1pPr>
          </a:lstStyle>
          <a:p>
            <a:r>
              <a:rPr lang="en-US" dirty="0"/>
              <a:t>CLICK TO EDIT MASTER TITLE STYLE</a:t>
            </a:r>
          </a:p>
        </p:txBody>
      </p:sp>
      <p:sp>
        <p:nvSpPr>
          <p:cNvPr id="3" name="Subtitle 2"/>
          <p:cNvSpPr>
            <a:spLocks noGrp="1"/>
          </p:cNvSpPr>
          <p:nvPr>
            <p:ph type="subTitle" idx="1"/>
          </p:nvPr>
        </p:nvSpPr>
        <p:spPr>
          <a:xfrm>
            <a:off x="2724771" y="2190032"/>
            <a:ext cx="3694459" cy="1098135"/>
          </a:xfrm>
        </p:spPr>
        <p:txBody>
          <a:bodyPr lIns="0" rIns="0">
            <a:noAutofit/>
          </a:bodyPr>
          <a:lstStyle>
            <a:lvl1pPr marL="0" indent="0" algn="l">
              <a:lnSpc>
                <a:spcPct val="100000"/>
              </a:lnSpc>
              <a:spcBef>
                <a:spcPts val="0"/>
              </a:spcBef>
              <a:buNone/>
              <a:defRPr sz="1200">
                <a:solidFill>
                  <a:srgbClr val="57606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itle 1"/>
          <p:cNvSpPr txBox="1">
            <a:spLocks/>
          </p:cNvSpPr>
          <p:nvPr userDrawn="1"/>
        </p:nvSpPr>
        <p:spPr>
          <a:xfrm>
            <a:off x="457200" y="205979"/>
            <a:ext cx="8229600" cy="857250"/>
          </a:xfrm>
          <a:prstGeom prst="rect">
            <a:avLst/>
          </a:prstGeom>
        </p:spPr>
        <p:txBody>
          <a:bodyPr vert="horz" lIns="0" tIns="45720" rIns="91440" bIns="45720" rtlCol="0" anchor="ctr">
            <a:noAutofit/>
          </a:bodyPr>
          <a:lstStyle>
            <a:lvl1pPr algn="l" defTabSz="457200" rtl="0" eaLnBrk="1" latinLnBrk="0" hangingPunct="1">
              <a:spcBef>
                <a:spcPct val="0"/>
              </a:spcBef>
              <a:buNone/>
              <a:defRPr sz="2800" b="1" kern="1200">
                <a:solidFill>
                  <a:srgbClr val="69727B"/>
                </a:solidFill>
                <a:latin typeface="+mj-lt"/>
                <a:ea typeface="+mj-ea"/>
                <a:cs typeface="+mj-cs"/>
              </a:defRPr>
            </a:lvl1pPr>
          </a:lstStyle>
          <a:p>
            <a:r>
              <a:rPr lang="en-US" dirty="0"/>
              <a:t>For more information contact:</a:t>
            </a:r>
          </a:p>
        </p:txBody>
      </p:sp>
      <p:sp>
        <p:nvSpPr>
          <p:cNvPr id="7" name="Slide Number Placeholder 6"/>
          <p:cNvSpPr>
            <a:spLocks noGrp="1"/>
          </p:cNvSpPr>
          <p:nvPr>
            <p:ph type="sldNum" sz="quarter" idx="12"/>
          </p:nvPr>
        </p:nvSpPr>
        <p:spPr>
          <a:xfrm>
            <a:off x="8424863" y="4767263"/>
            <a:ext cx="261937" cy="273844"/>
          </a:xfrm>
        </p:spPr>
        <p:txBody>
          <a:bodyPr>
            <a:noAutofit/>
          </a:bodyPr>
          <a:lstStyle/>
          <a:p>
            <a:fld id="{2066355A-084C-D24E-9AD2-7E4FC41EA627}" type="slidenum">
              <a:rPr lang="en-US" smtClean="0"/>
              <a:pPr/>
              <a:t>‹#›</a:t>
            </a:fld>
            <a:endParaRPr lang="en-US"/>
          </a:p>
        </p:txBody>
      </p:sp>
      <p:sp>
        <p:nvSpPr>
          <p:cNvPr id="8" name="Slide Number Placeholder 5"/>
          <p:cNvSpPr txBox="1">
            <a:spLocks/>
          </p:cNvSpPr>
          <p:nvPr userDrawn="1"/>
        </p:nvSpPr>
        <p:spPr>
          <a:xfrm>
            <a:off x="2326798" y="4767263"/>
            <a:ext cx="6098065"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2023CompTIA Properties, LLC. All Rights Reserved.  |  </a:t>
            </a:r>
            <a:r>
              <a:rPr lang="en-US" sz="900" dirty="0" err="1"/>
              <a:t>CompTIA.org</a:t>
            </a:r>
            <a:endParaRPr lang="en-US" sz="900" dirty="0"/>
          </a:p>
        </p:txBody>
      </p:sp>
      <p:pic>
        <p:nvPicPr>
          <p:cNvPr id="10" name="Picture 9"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9" name="Picture 8" descr="A close up of a sign&#10;&#10;Description automatically generated">
            <a:extLst>
              <a:ext uri="{FF2B5EF4-FFF2-40B4-BE49-F238E27FC236}">
                <a16:creationId xmlns:a16="http://schemas.microsoft.com/office/drawing/2014/main" id="{6B544237-20CA-43B3-AF99-B4FA7F39309F}"/>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345561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436858" y="4767263"/>
            <a:ext cx="249942" cy="273844"/>
          </a:xfrm>
        </p:spPr>
        <p:txBody>
          <a:bodyPr>
            <a:noAutofit/>
          </a:bodyPr>
          <a:lstStyle/>
          <a:p>
            <a:fld id="{2066355A-084C-D24E-9AD2-7E4FC41EA627}" type="slidenum">
              <a:rPr lang="en-US" smtClean="0"/>
              <a:pPr/>
              <a:t>‹#›</a:t>
            </a:fld>
            <a:endParaRPr lang="en-US" dirty="0"/>
          </a:p>
        </p:txBody>
      </p:sp>
      <p:sp>
        <p:nvSpPr>
          <p:cNvPr id="5" name="Slide Number Placeholder 5"/>
          <p:cNvSpPr txBox="1">
            <a:spLocks/>
          </p:cNvSpPr>
          <p:nvPr userDrawn="1"/>
        </p:nvSpPr>
        <p:spPr>
          <a:xfrm>
            <a:off x="3436910" y="4767263"/>
            <a:ext cx="4999948"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pic>
        <p:nvPicPr>
          <p:cNvPr id="8" name="Picture 7"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7" name="Picture 6" descr="A close up of a sign&#10;&#10;Description automatically generated">
            <a:extLst>
              <a:ext uri="{FF2B5EF4-FFF2-40B4-BE49-F238E27FC236}">
                <a16:creationId xmlns:a16="http://schemas.microsoft.com/office/drawing/2014/main" id="{8CF5FD4D-FD6B-4201-9493-26988B7F9F69}"/>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with Imag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1807098" y="1862669"/>
            <a:ext cx="1896238" cy="1425498"/>
          </a:xfrm>
          <a:prstGeom prst="round2DiagRect">
            <a:avLst>
              <a:gd name="adj1" fmla="val 0"/>
              <a:gd name="adj2" fmla="val 14654"/>
            </a:avLst>
          </a:prstGeom>
          <a:solidFill>
            <a:schemeClr val="bg1">
              <a:lumMod val="85000"/>
            </a:schemeClr>
          </a:solidFill>
          <a:ln>
            <a:noFill/>
          </a:ln>
        </p:spPr>
        <p:txBody>
          <a:bodyPr/>
          <a:lstStyle>
            <a:lvl1pPr marL="0" indent="0">
              <a:buNone/>
              <a:defRPr/>
            </a:lvl1pPr>
          </a:lstStyle>
          <a:p>
            <a:r>
              <a:rPr lang="en-US" dirty="0"/>
              <a:t>Click to insert picture</a:t>
            </a:r>
          </a:p>
        </p:txBody>
      </p:sp>
      <p:sp>
        <p:nvSpPr>
          <p:cNvPr id="2" name="Title 1"/>
          <p:cNvSpPr>
            <a:spLocks noGrp="1"/>
          </p:cNvSpPr>
          <p:nvPr>
            <p:ph type="ctrTitle" hasCustomPrompt="1"/>
          </p:nvPr>
        </p:nvSpPr>
        <p:spPr>
          <a:xfrm>
            <a:off x="3854309" y="1882821"/>
            <a:ext cx="3694458" cy="300156"/>
          </a:xfrm>
        </p:spPr>
        <p:txBody>
          <a:bodyPr lIns="0" rIns="0" anchor="b">
            <a:noAutofit/>
          </a:bodyPr>
          <a:lstStyle>
            <a:lvl1pPr algn="l">
              <a:defRPr sz="1800">
                <a:solidFill>
                  <a:srgbClr val="FF0000"/>
                </a:solidFill>
              </a:defRPr>
            </a:lvl1pPr>
          </a:lstStyle>
          <a:p>
            <a:r>
              <a:rPr lang="en-US" dirty="0"/>
              <a:t>CLICK TO EDIT MASTER TITLE STYLE</a:t>
            </a:r>
          </a:p>
        </p:txBody>
      </p:sp>
      <p:sp>
        <p:nvSpPr>
          <p:cNvPr id="3" name="Subtitle 2"/>
          <p:cNvSpPr>
            <a:spLocks noGrp="1"/>
          </p:cNvSpPr>
          <p:nvPr>
            <p:ph type="subTitle" idx="1"/>
          </p:nvPr>
        </p:nvSpPr>
        <p:spPr>
          <a:xfrm>
            <a:off x="3854309" y="2190032"/>
            <a:ext cx="3694459" cy="1098135"/>
          </a:xfrm>
        </p:spPr>
        <p:txBody>
          <a:bodyPr lIns="0" rIns="0">
            <a:noAutofit/>
          </a:bodyPr>
          <a:lstStyle>
            <a:lvl1pPr marL="0" indent="0" algn="l">
              <a:lnSpc>
                <a:spcPct val="100000"/>
              </a:lnSpc>
              <a:spcBef>
                <a:spcPts val="0"/>
              </a:spcBef>
              <a:buNone/>
              <a:defRPr sz="1200">
                <a:solidFill>
                  <a:srgbClr val="57606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6"/>
          <p:cNvSpPr>
            <a:spLocks noGrp="1"/>
          </p:cNvSpPr>
          <p:nvPr>
            <p:ph type="sldNum" sz="quarter" idx="12"/>
          </p:nvPr>
        </p:nvSpPr>
        <p:spPr>
          <a:xfrm>
            <a:off x="8424863" y="4767263"/>
            <a:ext cx="261937" cy="273844"/>
          </a:xfrm>
        </p:spPr>
        <p:txBody>
          <a:bodyPr>
            <a:noAutofit/>
          </a:bodyPr>
          <a:lstStyle/>
          <a:p>
            <a:fld id="{2066355A-084C-D24E-9AD2-7E4FC41EA627}" type="slidenum">
              <a:rPr lang="en-US" smtClean="0"/>
              <a:pPr/>
              <a:t>‹#›</a:t>
            </a:fld>
            <a:endParaRPr lang="en-US"/>
          </a:p>
        </p:txBody>
      </p:sp>
      <p:sp>
        <p:nvSpPr>
          <p:cNvPr id="7" name="Slide Number Placeholder 5"/>
          <p:cNvSpPr txBox="1">
            <a:spLocks/>
          </p:cNvSpPr>
          <p:nvPr userDrawn="1"/>
        </p:nvSpPr>
        <p:spPr>
          <a:xfrm>
            <a:off x="2326798" y="4767263"/>
            <a:ext cx="6098065"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2018 CompTIA Properties, LLC. All Rights Reserved.  |  </a:t>
            </a:r>
            <a:r>
              <a:rPr lang="en-US" sz="900" dirty="0" err="1"/>
              <a:t>CompTIA.org</a:t>
            </a:r>
            <a:endParaRPr lang="en-US" sz="900" dirty="0"/>
          </a:p>
        </p:txBody>
      </p:sp>
      <p:sp>
        <p:nvSpPr>
          <p:cNvPr id="10" name="Title 1"/>
          <p:cNvSpPr txBox="1">
            <a:spLocks/>
          </p:cNvSpPr>
          <p:nvPr userDrawn="1"/>
        </p:nvSpPr>
        <p:spPr>
          <a:xfrm>
            <a:off x="457200" y="205979"/>
            <a:ext cx="8229600" cy="857250"/>
          </a:xfrm>
          <a:prstGeom prst="rect">
            <a:avLst/>
          </a:prstGeom>
        </p:spPr>
        <p:txBody>
          <a:bodyPr vert="horz" lIns="0" tIns="45720" rIns="91440" bIns="45720" rtlCol="0" anchor="ctr">
            <a:noAutofit/>
          </a:bodyPr>
          <a:lstStyle>
            <a:lvl1pPr algn="l" defTabSz="457200" rtl="0" eaLnBrk="1" latinLnBrk="0" hangingPunct="1">
              <a:spcBef>
                <a:spcPct val="0"/>
              </a:spcBef>
              <a:buNone/>
              <a:defRPr sz="2800" b="1" kern="1200">
                <a:solidFill>
                  <a:srgbClr val="69727B"/>
                </a:solidFill>
                <a:latin typeface="+mj-lt"/>
                <a:ea typeface="+mj-ea"/>
                <a:cs typeface="+mj-cs"/>
              </a:defRPr>
            </a:lvl1pPr>
          </a:lstStyle>
          <a:p>
            <a:r>
              <a:rPr lang="en-US" dirty="0"/>
              <a:t>For more information contact:</a:t>
            </a:r>
          </a:p>
        </p:txBody>
      </p:sp>
      <p:pic>
        <p:nvPicPr>
          <p:cNvPr id="11" name="Picture 10"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12" name="Picture 11" descr="A close up of a sign&#10;&#10;Description automatically generated">
            <a:extLst>
              <a:ext uri="{FF2B5EF4-FFF2-40B4-BE49-F238E27FC236}">
                <a16:creationId xmlns:a16="http://schemas.microsoft.com/office/drawing/2014/main" id="{E7BFA5B2-5375-4F4E-B312-7CD9543A9237}"/>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4201681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F975-CA2A-4A7C-80AB-59DC8C8871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A0299C-E15C-48E4-817E-93A47249E6B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0F1D58D1-219E-467B-A18B-3456CE4577A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917EB4E-1FA8-425C-BCB3-92358950539A}"/>
              </a:ext>
            </a:extLst>
          </p:cNvPr>
          <p:cNvSpPr>
            <a:spLocks noGrp="1"/>
          </p:cNvSpPr>
          <p:nvPr>
            <p:ph type="sldNum" sz="quarter" idx="12"/>
          </p:nvPr>
        </p:nvSpPr>
        <p:spPr/>
        <p:txBody>
          <a:bodyPr/>
          <a:lstStyle/>
          <a:p>
            <a:fld id="{4C542ED4-BA0C-4A53-8626-146FF5567600}" type="slidenum">
              <a:rPr lang="en-US" smtClean="0"/>
              <a:t>‹#›</a:t>
            </a:fld>
            <a:endParaRPr lang="en-US"/>
          </a:p>
        </p:txBody>
      </p:sp>
      <p:pic>
        <p:nvPicPr>
          <p:cNvPr id="6" name="Picture 5" descr="A close up of a sign&#10;&#10;Description automatically generated">
            <a:extLst>
              <a:ext uri="{FF2B5EF4-FFF2-40B4-BE49-F238E27FC236}">
                <a16:creationId xmlns:a16="http://schemas.microsoft.com/office/drawing/2014/main" id="{C708CE61-86CB-44E9-8700-D76685CA8D13}"/>
              </a:ext>
            </a:extLst>
          </p:cNvPr>
          <p:cNvPicPr>
            <a:picLocks noChangeAspect="1"/>
          </p:cNvPicPr>
          <p:nvPr userDrawn="1"/>
        </p:nvPicPr>
        <p:blipFill>
          <a:blip r:embed="rId2"/>
          <a:stretch>
            <a:fillRect/>
          </a:stretch>
        </p:blipFill>
        <p:spPr>
          <a:xfrm>
            <a:off x="8372418" y="102393"/>
            <a:ext cx="628764" cy="628764"/>
          </a:xfrm>
          <a:prstGeom prst="rect">
            <a:avLst/>
          </a:prstGeom>
        </p:spPr>
      </p:pic>
    </p:spTree>
    <p:extLst>
      <p:ext uri="{BB962C8B-B14F-4D97-AF65-F5344CB8AC3E}">
        <p14:creationId xmlns:p14="http://schemas.microsoft.com/office/powerpoint/2010/main" val="2946344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62416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7DB1-AF77-4C23-97D2-AB7420353204}"/>
              </a:ext>
            </a:extLst>
          </p:cNvPr>
          <p:cNvSpPr>
            <a:spLocks noGrp="1"/>
          </p:cNvSpPr>
          <p:nvPr>
            <p:ph type="title"/>
          </p:nvPr>
        </p:nvSpPr>
        <p:spPr>
          <a:xfrm>
            <a:off x="0" y="0"/>
            <a:ext cx="9143999" cy="603250"/>
          </a:xfrm>
          <a:prstGeom prst="rect">
            <a:avLst/>
          </a:prstGeom>
        </p:spPr>
        <p:txBody>
          <a:bodyPr/>
          <a:lstStyle/>
          <a:p>
            <a:r>
              <a:rPr lang="en-US"/>
              <a:t>Click to edit Master title style</a:t>
            </a:r>
            <a:endParaRPr lang="en-GB"/>
          </a:p>
        </p:txBody>
      </p:sp>
      <p:sp>
        <p:nvSpPr>
          <p:cNvPr id="10" name="Text Placeholder 10">
            <a:extLst>
              <a:ext uri="{FF2B5EF4-FFF2-40B4-BE49-F238E27FC236}">
                <a16:creationId xmlns:a16="http://schemas.microsoft.com/office/drawing/2014/main" id="{9133DACF-FEBA-45AC-9EB7-694DBCD1BE0F}"/>
              </a:ext>
            </a:extLst>
          </p:cNvPr>
          <p:cNvSpPr>
            <a:spLocks noGrp="1"/>
          </p:cNvSpPr>
          <p:nvPr>
            <p:ph idx="1"/>
          </p:nvPr>
        </p:nvSpPr>
        <p:spPr>
          <a:xfrm>
            <a:off x="146050" y="746760"/>
            <a:ext cx="8870950" cy="40462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997C70C8-90CB-4519-B236-5C8D99A8D6CC}"/>
              </a:ext>
            </a:extLst>
          </p:cNvPr>
          <p:cNvSpPr>
            <a:spLocks noGrp="1"/>
          </p:cNvSpPr>
          <p:nvPr>
            <p:ph type="sldNum" sz="quarter" idx="10"/>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2015396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333B3E-5BEA-4514-BC19-7601420AECFA}"/>
              </a:ext>
            </a:extLst>
          </p:cNvPr>
          <p:cNvSpPr>
            <a:spLocks noGrp="1"/>
          </p:cNvSpPr>
          <p:nvPr>
            <p:ph type="title"/>
          </p:nvPr>
        </p:nvSpPr>
        <p:spPr>
          <a:xfrm>
            <a:off x="0" y="0"/>
            <a:ext cx="9143999" cy="603250"/>
          </a:xfrm>
          <a:prstGeom prst="rect">
            <a:avLst/>
          </a:prstGeom>
        </p:spPr>
        <p:txBody>
          <a:bodyPr/>
          <a:lstStyle/>
          <a:p>
            <a:r>
              <a:rPr lang="en-US"/>
              <a:t>Click to edit Master title style</a:t>
            </a:r>
          </a:p>
        </p:txBody>
      </p:sp>
      <p:sp>
        <p:nvSpPr>
          <p:cNvPr id="11" name="Text Placeholder 10">
            <a:extLst>
              <a:ext uri="{FF2B5EF4-FFF2-40B4-BE49-F238E27FC236}">
                <a16:creationId xmlns:a16="http://schemas.microsoft.com/office/drawing/2014/main" id="{5E22AB62-0F44-4520-87A4-B6F4E29936B4}"/>
              </a:ext>
            </a:extLst>
          </p:cNvPr>
          <p:cNvSpPr>
            <a:spLocks noGrp="1"/>
          </p:cNvSpPr>
          <p:nvPr>
            <p:ph idx="1"/>
          </p:nvPr>
        </p:nvSpPr>
        <p:spPr>
          <a:xfrm>
            <a:off x="146049" y="746760"/>
            <a:ext cx="4353949" cy="40462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a:extLst>
              <a:ext uri="{FF2B5EF4-FFF2-40B4-BE49-F238E27FC236}">
                <a16:creationId xmlns:a16="http://schemas.microsoft.com/office/drawing/2014/main" id="{0FCEDE76-6906-4DE3-843C-BBB6CA5A2170}"/>
              </a:ext>
            </a:extLst>
          </p:cNvPr>
          <p:cNvSpPr>
            <a:spLocks noGrp="1"/>
          </p:cNvSpPr>
          <p:nvPr>
            <p:ph idx="12"/>
          </p:nvPr>
        </p:nvSpPr>
        <p:spPr>
          <a:xfrm>
            <a:off x="4636383" y="746760"/>
            <a:ext cx="4380617" cy="40462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56B2E2FA-09DF-4717-B99F-F1A240733DAC}"/>
              </a:ext>
            </a:extLst>
          </p:cNvPr>
          <p:cNvSpPr>
            <a:spLocks noGrp="1"/>
          </p:cNvSpPr>
          <p:nvPr>
            <p:ph type="sldNum" sz="quarter" idx="13"/>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934578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Review">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20DDD6C-AB38-440E-A2B7-E3AD1F167ED5}"/>
              </a:ext>
            </a:extLst>
          </p:cNvPr>
          <p:cNvSpPr>
            <a:spLocks noGrp="1"/>
          </p:cNvSpPr>
          <p:nvPr>
            <p:ph sz="quarter" idx="11"/>
          </p:nvPr>
        </p:nvSpPr>
        <p:spPr>
          <a:xfrm>
            <a:off x="146050" y="748623"/>
            <a:ext cx="8870950" cy="404435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755610DE-03A3-4171-87CD-CB837BA3D0EB}"/>
              </a:ext>
            </a:extLst>
          </p:cNvPr>
          <p:cNvSpPr>
            <a:spLocks noGrp="1"/>
          </p:cNvSpPr>
          <p:nvPr>
            <p:ph type="title" hasCustomPrompt="1"/>
          </p:nvPr>
        </p:nvSpPr>
        <p:spPr>
          <a:xfrm>
            <a:off x="3032760" y="0"/>
            <a:ext cx="6111239" cy="603250"/>
          </a:xfrm>
          <a:prstGeom prst="rect">
            <a:avLst/>
          </a:prstGeom>
          <a:solidFill>
            <a:srgbClr val="FEAE62">
              <a:alpha val="24706"/>
            </a:srgbClr>
          </a:solidFill>
        </p:spPr>
        <p:txBody>
          <a:bodyPr lIns="0"/>
          <a:lstStyle>
            <a:lvl1pPr marL="0">
              <a:defRPr/>
            </a:lvl1pPr>
          </a:lstStyle>
          <a:p>
            <a:r>
              <a:rPr lang="en-US" dirty="0" err="1"/>
              <a:t>ActivityTitle</a:t>
            </a:r>
            <a:endParaRPr lang="en-GB" dirty="0"/>
          </a:p>
        </p:txBody>
      </p:sp>
      <p:sp>
        <p:nvSpPr>
          <p:cNvPr id="4" name="Rectangle 3">
            <a:extLst>
              <a:ext uri="{FF2B5EF4-FFF2-40B4-BE49-F238E27FC236}">
                <a16:creationId xmlns:a16="http://schemas.microsoft.com/office/drawing/2014/main" id="{48DA206A-2516-457B-9C8F-9BDD445DD373}"/>
              </a:ext>
            </a:extLst>
          </p:cNvPr>
          <p:cNvSpPr/>
          <p:nvPr userDrawn="1"/>
        </p:nvSpPr>
        <p:spPr>
          <a:xfrm>
            <a:off x="0" y="0"/>
            <a:ext cx="3032760" cy="603248"/>
          </a:xfrm>
          <a:prstGeom prst="rect">
            <a:avLst/>
          </a:prstGeom>
          <a:solidFill>
            <a:srgbClr val="FEAE62">
              <a:alpha val="24706"/>
            </a:srgbClr>
          </a:solidFill>
        </p:spPr>
        <p:txBody>
          <a:bodyPr vert="horz" lIns="91440" tIns="45720" rIns="91440" bIns="45720" rtlCol="0" anchor="ctr">
            <a:noAutofit/>
          </a:bodyPr>
          <a:lstStyle/>
          <a:p>
            <a:pPr marL="36000" lvl="0" algn="r" defTabSz="342900">
              <a:spcBef>
                <a:spcPct val="0"/>
              </a:spcBef>
              <a:buNone/>
            </a:pPr>
            <a:r>
              <a:rPr lang="en-GB" sz="2800" b="1" dirty="0">
                <a:latin typeface="Calibri" panose="020F0502020204030204" pitchFamily="34" charset="0"/>
                <a:ea typeface="+mj-ea"/>
                <a:cs typeface="Calibri" panose="020F0502020204030204" pitchFamily="34" charset="0"/>
              </a:rPr>
              <a:t>  Review Activity:</a:t>
            </a:r>
          </a:p>
        </p:txBody>
      </p:sp>
      <p:pic>
        <p:nvPicPr>
          <p:cNvPr id="13" name="Graphic 12">
            <a:extLst>
              <a:ext uri="{FF2B5EF4-FFF2-40B4-BE49-F238E27FC236}">
                <a16:creationId xmlns:a16="http://schemas.microsoft.com/office/drawing/2014/main" id="{1ADA4BA0-CFFC-47F9-BAF1-81434EEDEE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201" y="145375"/>
            <a:ext cx="347558" cy="312498"/>
          </a:xfrm>
          <a:prstGeom prst="rect">
            <a:avLst/>
          </a:prstGeom>
        </p:spPr>
      </p:pic>
      <p:sp>
        <p:nvSpPr>
          <p:cNvPr id="2" name="Slide Number Placeholder 1">
            <a:extLst>
              <a:ext uri="{FF2B5EF4-FFF2-40B4-BE49-F238E27FC236}">
                <a16:creationId xmlns:a16="http://schemas.microsoft.com/office/drawing/2014/main" id="{6C3B5A26-D33C-4103-B845-8B79BE44B65C}"/>
              </a:ext>
            </a:extLst>
          </p:cNvPr>
          <p:cNvSpPr>
            <a:spLocks noGrp="1"/>
          </p:cNvSpPr>
          <p:nvPr>
            <p:ph type="sldNum" sz="quarter" idx="12"/>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2049876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9620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Option 1">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8792919D-B083-D045-8F6B-15FF24EA67C0}"/>
              </a:ext>
            </a:extLst>
          </p:cNvPr>
          <p:cNvPicPr>
            <a:picLocks noChangeAspect="1"/>
          </p:cNvPicPr>
          <p:nvPr userDrawn="1"/>
        </p:nvPicPr>
        <p:blipFill rotWithShape="1">
          <a:blip r:embed="rId2"/>
          <a:srcRect t="30577" b="34039"/>
          <a:stretch/>
        </p:blipFill>
        <p:spPr>
          <a:xfrm>
            <a:off x="1557729" y="1789772"/>
            <a:ext cx="5628083" cy="1538868"/>
          </a:xfrm>
          <a:prstGeom prst="rect">
            <a:avLst/>
          </a:prstGeom>
        </p:spPr>
      </p:pic>
    </p:spTree>
    <p:extLst>
      <p:ext uri="{BB962C8B-B14F-4D97-AF65-F5344CB8AC3E}">
        <p14:creationId xmlns:p14="http://schemas.microsoft.com/office/powerpoint/2010/main" val="16405237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A3FF1A-7C3E-A24C-97EC-A4F5C1403EB6}"/>
              </a:ext>
            </a:extLst>
          </p:cNvPr>
          <p:cNvSpPr/>
          <p:nvPr userDrawn="1"/>
        </p:nvSpPr>
        <p:spPr>
          <a:xfrm>
            <a:off x="0" y="0"/>
            <a:ext cx="9144000" cy="5143500"/>
          </a:xfrm>
          <a:prstGeom prst="rect">
            <a:avLst/>
          </a:prstGeom>
          <a:solidFill>
            <a:srgbClr val="CF0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D42C63C0-3153-A247-924A-F83182B279D8}"/>
              </a:ext>
            </a:extLst>
          </p:cNvPr>
          <p:cNvPicPr>
            <a:picLocks noChangeAspect="1"/>
          </p:cNvPicPr>
          <p:nvPr userDrawn="1"/>
        </p:nvPicPr>
        <p:blipFill>
          <a:blip r:embed="rId2"/>
          <a:stretch>
            <a:fillRect/>
          </a:stretch>
        </p:blipFill>
        <p:spPr>
          <a:xfrm>
            <a:off x="2016760" y="2134870"/>
            <a:ext cx="4724400" cy="1016000"/>
          </a:xfrm>
          <a:prstGeom prst="rect">
            <a:avLst/>
          </a:prstGeom>
        </p:spPr>
      </p:pic>
    </p:spTree>
    <p:extLst>
      <p:ext uri="{BB962C8B-B14F-4D97-AF65-F5344CB8AC3E}">
        <p14:creationId xmlns:p14="http://schemas.microsoft.com/office/powerpoint/2010/main" val="12809214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Option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FF1FA89-C109-B147-A660-5DBE93D4896D}"/>
              </a:ext>
            </a:extLst>
          </p:cNvPr>
          <p:cNvSpPr>
            <a:spLocks noGrp="1"/>
          </p:cNvSpPr>
          <p:nvPr>
            <p:ph type="pic" sz="quarter" idx="10"/>
          </p:nvPr>
        </p:nvSpPr>
        <p:spPr>
          <a:xfrm>
            <a:off x="0" y="0"/>
            <a:ext cx="9144000" cy="5143500"/>
          </a:xfrm>
        </p:spPr>
        <p:txBody>
          <a:bodyPr/>
          <a:lstStyle/>
          <a:p>
            <a:endParaRPr lang="en-US"/>
          </a:p>
        </p:txBody>
      </p:sp>
    </p:spTree>
    <p:extLst>
      <p:ext uri="{BB962C8B-B14F-4D97-AF65-F5344CB8AC3E}">
        <p14:creationId xmlns:p14="http://schemas.microsoft.com/office/powerpoint/2010/main" val="197347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Content Pag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6" name="Slide Number Placeholder 5"/>
          <p:cNvSpPr>
            <a:spLocks noGrp="1"/>
          </p:cNvSpPr>
          <p:nvPr>
            <p:ph type="sldNum" sz="quarter" idx="12"/>
          </p:nvPr>
        </p:nvSpPr>
        <p:spPr>
          <a:xfrm>
            <a:off x="8436858" y="4767263"/>
            <a:ext cx="249942" cy="273844"/>
          </a:xfrm>
        </p:spPr>
        <p:txBody>
          <a:bodyPr>
            <a:noAutofit/>
          </a:bodyPr>
          <a:lstStyle/>
          <a:p>
            <a:fld id="{2066355A-084C-D24E-9AD2-7E4FC41EA627}" type="slidenum">
              <a:rPr lang="en-US" smtClean="0"/>
              <a:pPr/>
              <a:t>‹#›</a:t>
            </a:fld>
            <a:endParaRPr lang="en-US" dirty="0"/>
          </a:p>
        </p:txBody>
      </p:sp>
      <p:sp>
        <p:nvSpPr>
          <p:cNvPr id="5" name="Slide Number Placeholder 5"/>
          <p:cNvSpPr txBox="1">
            <a:spLocks/>
          </p:cNvSpPr>
          <p:nvPr userDrawn="1"/>
        </p:nvSpPr>
        <p:spPr>
          <a:xfrm>
            <a:off x="3436910" y="4767263"/>
            <a:ext cx="4999948"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900" dirty="0"/>
              <a:t>Copyright (c) 2023 CompTIA Properties, LLC. All Rights Reserved.  |  </a:t>
            </a:r>
            <a:r>
              <a:rPr lang="en-US" sz="900" dirty="0" err="1"/>
              <a:t>CompTIA.org</a:t>
            </a:r>
            <a:endParaRPr lang="en-US" sz="900" dirty="0"/>
          </a:p>
        </p:txBody>
      </p:sp>
      <p:pic>
        <p:nvPicPr>
          <p:cNvPr id="7" name="Picture 6"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pic>
        <p:nvPicPr>
          <p:cNvPr id="8" name="Picture 7" descr="A close up of a sign&#10;&#10;Description automatically generated">
            <a:extLst>
              <a:ext uri="{FF2B5EF4-FFF2-40B4-BE49-F238E27FC236}">
                <a16:creationId xmlns:a16="http://schemas.microsoft.com/office/drawing/2014/main" id="{16B58792-C903-45EC-AD9F-6D101AB07D6E}"/>
              </a:ext>
            </a:extLst>
          </p:cNvPr>
          <p:cNvPicPr>
            <a:picLocks noChangeAspect="1"/>
          </p:cNvPicPr>
          <p:nvPr userDrawn="1"/>
        </p:nvPicPr>
        <p:blipFill>
          <a:blip r:embed="rId3"/>
          <a:stretch>
            <a:fillRect/>
          </a:stretch>
        </p:blipFill>
        <p:spPr>
          <a:xfrm>
            <a:off x="8372418" y="102393"/>
            <a:ext cx="628764" cy="628764"/>
          </a:xfrm>
          <a:prstGeom prst="rect">
            <a:avLst/>
          </a:prstGeom>
        </p:spPr>
      </p:pic>
    </p:spTree>
    <p:extLst>
      <p:ext uri="{BB962C8B-B14F-4D97-AF65-F5344CB8AC3E}">
        <p14:creationId xmlns:p14="http://schemas.microsoft.com/office/powerpoint/2010/main" val="2964281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Presenta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111506"/>
            <a:ext cx="8229600" cy="663217"/>
          </a:xfrm>
        </p:spPr>
        <p:txBody>
          <a:bodyPr lIns="0" rIns="0" anchor="b"/>
          <a:lstStyle>
            <a:lvl1pPr algn="l">
              <a:defRPr baseline="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0" y="3781777"/>
            <a:ext cx="6400800" cy="489656"/>
          </a:xfrm>
        </p:spPr>
        <p:txBody>
          <a:bodyPr lIns="0" rIns="0">
            <a:noAutofit/>
          </a:bodyPr>
          <a:lstStyle>
            <a:lvl1pPr marL="0" indent="0" algn="l">
              <a:buNone/>
              <a:defRPr sz="2250" b="0" i="0">
                <a:solidFill>
                  <a:schemeClr val="tx1"/>
                </a:solidFill>
                <a:latin typeface="Calibri Light" panose="020F0302020204030204" pitchFamily="34" charset="0"/>
                <a:cs typeface="Calibri Light" panose="020F030202020403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Click to edit subtitle</a:t>
            </a:r>
          </a:p>
        </p:txBody>
      </p:sp>
      <p:sp>
        <p:nvSpPr>
          <p:cNvPr id="4" name="Slide Number Placeholder 3">
            <a:extLst>
              <a:ext uri="{FF2B5EF4-FFF2-40B4-BE49-F238E27FC236}">
                <a16:creationId xmlns:a16="http://schemas.microsoft.com/office/drawing/2014/main" id="{3E294FB2-DB99-9742-8A34-55AF41059687}"/>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541497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age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a:t>Click to edit title style</a:t>
            </a:r>
          </a:p>
        </p:txBody>
      </p:sp>
      <p:sp>
        <p:nvSpPr>
          <p:cNvPr id="3" name="Content Placeholder 2"/>
          <p:cNvSpPr>
            <a:spLocks noGrp="1"/>
          </p:cNvSpPr>
          <p:nvPr>
            <p:ph idx="1" hasCustomPrompt="1"/>
          </p:nvPr>
        </p:nvSpPr>
        <p:spPr>
          <a:xfrm>
            <a:off x="457200" y="1209419"/>
            <a:ext cx="8229600" cy="3394472"/>
          </a:xfrm>
        </p:spPr>
        <p:txBody>
          <a:bodyPr>
            <a:no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A661AA2-5D8B-1A49-9ED6-F750B3B0C453}"/>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36135488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ntent Page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a:t>Click to edit title</a:t>
            </a:r>
          </a:p>
        </p:txBody>
      </p:sp>
      <p:sp>
        <p:nvSpPr>
          <p:cNvPr id="3" name="Content Placeholder 2"/>
          <p:cNvSpPr>
            <a:spLocks noGrp="1"/>
          </p:cNvSpPr>
          <p:nvPr>
            <p:ph idx="1" hasCustomPrompt="1"/>
          </p:nvPr>
        </p:nvSpPr>
        <p:spPr/>
        <p:txBody>
          <a:bodyPr>
            <a:noAutofit/>
          </a:bodyPr>
          <a:lstStyle>
            <a:lvl1pPr marL="0" indent="0">
              <a:buNone/>
              <a:defRPr/>
            </a:lvl1pPr>
            <a:lvl2pPr marL="457178" indent="0">
              <a:buNone/>
              <a:defRPr/>
            </a:lvl2pPr>
            <a:lvl3pPr marL="914355" indent="0">
              <a:buNone/>
              <a:defRPr/>
            </a:lvl3pPr>
            <a:lvl4pPr marL="1371532" indent="0">
              <a:buNone/>
              <a:defRPr/>
            </a:lvl4pPr>
            <a:lvl5pPr marL="1828709" indent="0">
              <a:buNone/>
              <a:defRPr/>
            </a:lvl5pPr>
          </a:lstStyle>
          <a:p>
            <a:pPr lvl="0"/>
            <a:r>
              <a:rPr lang="en-US"/>
              <a:t>Click to edit text</a:t>
            </a:r>
          </a:p>
        </p:txBody>
      </p:sp>
      <p:sp>
        <p:nvSpPr>
          <p:cNvPr id="4" name="Slide Number Placeholder 3">
            <a:extLst>
              <a:ext uri="{FF2B5EF4-FFF2-40B4-BE49-F238E27FC236}">
                <a16:creationId xmlns:a16="http://schemas.microsoft.com/office/drawing/2014/main" id="{2147E5E5-ED8B-564A-BBAC-C003F3C26020}"/>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22305814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a:t>Click to edit title</a:t>
            </a:r>
          </a:p>
        </p:txBody>
      </p:sp>
      <p:sp>
        <p:nvSpPr>
          <p:cNvPr id="6" name="Picture Placeholder 26">
            <a:extLst>
              <a:ext uri="{FF2B5EF4-FFF2-40B4-BE49-F238E27FC236}">
                <a16:creationId xmlns:a16="http://schemas.microsoft.com/office/drawing/2014/main" id="{7CC87C80-44EB-2F43-8B42-6F15FCBBA4F0}"/>
              </a:ext>
            </a:extLst>
          </p:cNvPr>
          <p:cNvSpPr>
            <a:spLocks noGrp="1"/>
          </p:cNvSpPr>
          <p:nvPr>
            <p:ph type="pic" sz="quarter" idx="11"/>
          </p:nvPr>
        </p:nvSpPr>
        <p:spPr>
          <a:xfrm>
            <a:off x="457201" y="1443831"/>
            <a:ext cx="2573294" cy="2402210"/>
          </a:xfrm>
        </p:spPr>
        <p:txBody>
          <a:bodyPr/>
          <a:lstStyle/>
          <a:p>
            <a:endParaRPr lang="en-US"/>
          </a:p>
        </p:txBody>
      </p:sp>
      <p:sp>
        <p:nvSpPr>
          <p:cNvPr id="9" name="Picture Placeholder 26">
            <a:extLst>
              <a:ext uri="{FF2B5EF4-FFF2-40B4-BE49-F238E27FC236}">
                <a16:creationId xmlns:a16="http://schemas.microsoft.com/office/drawing/2014/main" id="{BE221270-7B90-C941-BFAD-11780489A4F7}"/>
              </a:ext>
            </a:extLst>
          </p:cNvPr>
          <p:cNvSpPr>
            <a:spLocks noGrp="1"/>
          </p:cNvSpPr>
          <p:nvPr>
            <p:ph type="pic" sz="quarter" idx="12"/>
          </p:nvPr>
        </p:nvSpPr>
        <p:spPr>
          <a:xfrm>
            <a:off x="3283809" y="1443831"/>
            <a:ext cx="2573294" cy="2402210"/>
          </a:xfrm>
        </p:spPr>
        <p:txBody>
          <a:bodyPr/>
          <a:lstStyle/>
          <a:p>
            <a:endParaRPr lang="en-US"/>
          </a:p>
        </p:txBody>
      </p:sp>
      <p:sp>
        <p:nvSpPr>
          <p:cNvPr id="10" name="Picture Placeholder 26">
            <a:extLst>
              <a:ext uri="{FF2B5EF4-FFF2-40B4-BE49-F238E27FC236}">
                <a16:creationId xmlns:a16="http://schemas.microsoft.com/office/drawing/2014/main" id="{8ADB8F98-4071-5242-9ECD-903CA5D56231}"/>
              </a:ext>
            </a:extLst>
          </p:cNvPr>
          <p:cNvSpPr>
            <a:spLocks noGrp="1"/>
          </p:cNvSpPr>
          <p:nvPr>
            <p:ph type="pic" sz="quarter" idx="13"/>
          </p:nvPr>
        </p:nvSpPr>
        <p:spPr>
          <a:xfrm>
            <a:off x="6110417" y="1443831"/>
            <a:ext cx="2573294" cy="2402210"/>
          </a:xfrm>
        </p:spPr>
        <p:txBody>
          <a:bodyPr/>
          <a:lstStyle/>
          <a:p>
            <a:endParaRPr lang="en-US"/>
          </a:p>
        </p:txBody>
      </p:sp>
      <p:sp>
        <p:nvSpPr>
          <p:cNvPr id="21" name="Slide Number Placeholder 20">
            <a:extLst>
              <a:ext uri="{FF2B5EF4-FFF2-40B4-BE49-F238E27FC236}">
                <a16:creationId xmlns:a16="http://schemas.microsoft.com/office/drawing/2014/main" id="{AE2A9496-9A75-1C45-987F-270589C696A6}"/>
              </a:ext>
            </a:extLst>
          </p:cNvPr>
          <p:cNvSpPr>
            <a:spLocks noGrp="1"/>
          </p:cNvSpPr>
          <p:nvPr>
            <p:ph type="sldNum" sz="quarter" idx="14"/>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6187709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age 5">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a:t>Click to edit title</a:t>
            </a:r>
          </a:p>
        </p:txBody>
      </p:sp>
      <p:sp>
        <p:nvSpPr>
          <p:cNvPr id="3" name="Slide Number Placeholder 2">
            <a:extLst>
              <a:ext uri="{FF2B5EF4-FFF2-40B4-BE49-F238E27FC236}">
                <a16:creationId xmlns:a16="http://schemas.microsoft.com/office/drawing/2014/main" id="{591D8EBD-1CFF-DF47-B6C0-B3739F4857E3}"/>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59353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age 6">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85D0B4-2A13-E24B-9CF4-BCDD648CE63C}"/>
              </a:ext>
            </a:extLst>
          </p:cNvPr>
          <p:cNvSpPr>
            <a:spLocks noGrp="1"/>
          </p:cNvSpPr>
          <p:nvPr>
            <p:ph type="title" hasCustomPrompt="1"/>
          </p:nvPr>
        </p:nvSpPr>
        <p:spPr>
          <a:xfrm>
            <a:off x="457200" y="205979"/>
            <a:ext cx="8229600" cy="857250"/>
          </a:xfrm>
        </p:spPr>
        <p:txBody>
          <a:bodyPr>
            <a:noAutofit/>
          </a:bodyPr>
          <a:lstStyle>
            <a:lvl1pPr algn="ctr">
              <a:defRPr/>
            </a:lvl1pPr>
          </a:lstStyle>
          <a:p>
            <a:r>
              <a:rPr lang="en-US"/>
              <a:t>CLICK TO EDIT TITLE</a:t>
            </a:r>
          </a:p>
        </p:txBody>
      </p:sp>
      <p:sp>
        <p:nvSpPr>
          <p:cNvPr id="7" name="Slide Number Placeholder 6">
            <a:extLst>
              <a:ext uri="{FF2B5EF4-FFF2-40B4-BE49-F238E27FC236}">
                <a16:creationId xmlns:a16="http://schemas.microsoft.com/office/drawing/2014/main" id="{EDFD3B0A-F71A-3A40-8231-40F00C27F6A8}"/>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1419888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age 7">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000"/>
            </a:lvl1pPr>
          </a:lstStyle>
          <a:p>
            <a:r>
              <a:rPr lang="en-US"/>
              <a:t>Click to edit title</a:t>
            </a:r>
          </a:p>
        </p:txBody>
      </p:sp>
      <p:sp>
        <p:nvSpPr>
          <p:cNvPr id="3" name="Slide Number Placeholder 2">
            <a:extLst>
              <a:ext uri="{FF2B5EF4-FFF2-40B4-BE49-F238E27FC236}">
                <a16:creationId xmlns:a16="http://schemas.microsoft.com/office/drawing/2014/main" id="{749BC54F-484C-FA47-92C0-58E2B4A9D3AF}"/>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3228996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Content Page 8">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a:t>Click to edit title</a:t>
            </a:r>
          </a:p>
        </p:txBody>
      </p:sp>
      <p:sp>
        <p:nvSpPr>
          <p:cNvPr id="3" name="Content Placeholder 2"/>
          <p:cNvSpPr>
            <a:spLocks noGrp="1"/>
          </p:cNvSpPr>
          <p:nvPr>
            <p:ph sz="half" idx="1" hasCustomPrompt="1"/>
          </p:nvPr>
        </p:nvSpPr>
        <p:spPr>
          <a:xfrm>
            <a:off x="457200" y="1200151"/>
            <a:ext cx="4038600" cy="3394472"/>
          </a:xfrm>
        </p:spPr>
        <p:txBody>
          <a:bodyPr>
            <a:noAutofit/>
          </a:bodyPr>
          <a:lstStyle>
            <a:lvl1pPr>
              <a:defRPr sz="2250"/>
            </a:lvl1pPr>
            <a:lvl2pPr>
              <a:defRPr sz="2250"/>
            </a:lvl2pPr>
            <a:lvl3pPr>
              <a:defRPr sz="2250"/>
            </a:lvl3pPr>
            <a:lvl4pPr>
              <a:defRPr sz="2250"/>
            </a:lvl4pPr>
            <a:lvl5pPr>
              <a:defRPr sz="2250"/>
            </a:lvl5pPr>
            <a:lvl6pPr>
              <a:defRPr sz="1800"/>
            </a:lvl6pPr>
            <a:lvl7pPr>
              <a:defRPr sz="1800"/>
            </a:lvl7pPr>
            <a:lvl8pPr>
              <a:defRPr sz="1800"/>
            </a:lvl8pPr>
            <a:lvl9pPr>
              <a:defRPr sz="18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48200" y="1200151"/>
            <a:ext cx="4038600" cy="3394472"/>
          </a:xfrm>
        </p:spPr>
        <p:txBody>
          <a:bodyPr>
            <a:noAutofit/>
          </a:bodyPr>
          <a:lstStyle>
            <a:lvl1pPr>
              <a:defRPr sz="2250"/>
            </a:lvl1pPr>
            <a:lvl2pPr>
              <a:defRPr sz="2250"/>
            </a:lvl2pPr>
            <a:lvl3pPr>
              <a:defRPr sz="2250"/>
            </a:lvl3pPr>
            <a:lvl4pPr>
              <a:defRPr sz="2250"/>
            </a:lvl4pPr>
            <a:lvl5pPr>
              <a:defRPr sz="2250"/>
            </a:lvl5pPr>
            <a:lvl6pPr>
              <a:defRPr sz="1800"/>
            </a:lvl6pPr>
            <a:lvl7pPr>
              <a:defRPr sz="1800"/>
            </a:lvl7pPr>
            <a:lvl8pPr>
              <a:defRPr sz="1800"/>
            </a:lvl8pPr>
            <a:lvl9pPr>
              <a:defRPr sz="18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A1C9F9FC-39FA-F84A-AFD7-C0D7EC2E4E8F}"/>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3242389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age 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a:t>Click to edit title</a:t>
            </a:r>
          </a:p>
        </p:txBody>
      </p:sp>
      <p:sp>
        <p:nvSpPr>
          <p:cNvPr id="9" name="Text Placeholder 2">
            <a:extLst>
              <a:ext uri="{FF2B5EF4-FFF2-40B4-BE49-F238E27FC236}">
                <a16:creationId xmlns:a16="http://schemas.microsoft.com/office/drawing/2014/main" id="{DFC73042-78EE-EA49-92CF-4689C5BF88EB}"/>
              </a:ext>
            </a:extLst>
          </p:cNvPr>
          <p:cNvSpPr>
            <a:spLocks noGrp="1"/>
          </p:cNvSpPr>
          <p:nvPr>
            <p:ph type="body" idx="1" hasCustomPrompt="1"/>
          </p:nvPr>
        </p:nvSpPr>
        <p:spPr>
          <a:xfrm>
            <a:off x="457201" y="1260872"/>
            <a:ext cx="4040981" cy="617934"/>
          </a:xfrm>
        </p:spPr>
        <p:txBody>
          <a:bodyPr anchor="b"/>
          <a:lstStyle>
            <a:lvl1pPr marL="0" indent="0">
              <a:buNone/>
              <a:defRPr sz="22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TEXT</a:t>
            </a:r>
          </a:p>
        </p:txBody>
      </p:sp>
      <p:sp>
        <p:nvSpPr>
          <p:cNvPr id="10" name="Content Placeholder 3">
            <a:extLst>
              <a:ext uri="{FF2B5EF4-FFF2-40B4-BE49-F238E27FC236}">
                <a16:creationId xmlns:a16="http://schemas.microsoft.com/office/drawing/2014/main" id="{63118AE8-CB10-7348-93A1-4990EC458FF1}"/>
              </a:ext>
            </a:extLst>
          </p:cNvPr>
          <p:cNvSpPr>
            <a:spLocks noGrp="1"/>
          </p:cNvSpPr>
          <p:nvPr>
            <p:ph sz="half" idx="2" hasCustomPrompt="1"/>
          </p:nvPr>
        </p:nvSpPr>
        <p:spPr>
          <a:xfrm>
            <a:off x="457201" y="1878806"/>
            <a:ext cx="4040981" cy="2763441"/>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E6AD362-4B94-7346-9861-DA64194F94C6}"/>
              </a:ext>
            </a:extLst>
          </p:cNvPr>
          <p:cNvSpPr>
            <a:spLocks noGrp="1"/>
          </p:cNvSpPr>
          <p:nvPr>
            <p:ph type="body" sz="quarter" idx="3" hasCustomPrompt="1"/>
          </p:nvPr>
        </p:nvSpPr>
        <p:spPr>
          <a:xfrm>
            <a:off x="4629150" y="1260872"/>
            <a:ext cx="4057650" cy="617934"/>
          </a:xfrm>
        </p:spPr>
        <p:txBody>
          <a:bodyPr anchor="b"/>
          <a:lstStyle>
            <a:lvl1pPr marL="0" indent="0">
              <a:buNone/>
              <a:defRPr sz="22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TEXT</a:t>
            </a:r>
          </a:p>
        </p:txBody>
      </p:sp>
      <p:sp>
        <p:nvSpPr>
          <p:cNvPr id="12" name="Content Placeholder 5">
            <a:extLst>
              <a:ext uri="{FF2B5EF4-FFF2-40B4-BE49-F238E27FC236}">
                <a16:creationId xmlns:a16="http://schemas.microsoft.com/office/drawing/2014/main" id="{E1F09567-1D24-1E4B-BFB3-031189249279}"/>
              </a:ext>
            </a:extLst>
          </p:cNvPr>
          <p:cNvSpPr>
            <a:spLocks noGrp="1"/>
          </p:cNvSpPr>
          <p:nvPr>
            <p:ph sz="quarter" idx="4" hasCustomPrompt="1"/>
          </p:nvPr>
        </p:nvSpPr>
        <p:spPr>
          <a:xfrm>
            <a:off x="4629150" y="1878806"/>
            <a:ext cx="4057650" cy="2763441"/>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3E6A76E8-A651-6C4E-B2E0-1B105C5AE41E}"/>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3665395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age 10">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a:t>Click to edit title style</a:t>
            </a:r>
          </a:p>
        </p:txBody>
      </p:sp>
      <p:sp>
        <p:nvSpPr>
          <p:cNvPr id="3" name="Content Placeholder 2"/>
          <p:cNvSpPr>
            <a:spLocks noGrp="1"/>
          </p:cNvSpPr>
          <p:nvPr>
            <p:ph idx="1" hasCustomPrompt="1"/>
          </p:nvPr>
        </p:nvSpPr>
        <p:spPr>
          <a:xfrm>
            <a:off x="457202" y="1200151"/>
            <a:ext cx="4255911" cy="3394472"/>
          </a:xfrm>
        </p:spPr>
        <p:txBody>
          <a:bodyPr>
            <a:no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3" hasCustomPrompt="1"/>
          </p:nvPr>
        </p:nvSpPr>
        <p:spPr>
          <a:xfrm>
            <a:off x="5037223" y="1200151"/>
            <a:ext cx="3649579" cy="3394472"/>
          </a:xfrm>
          <a:prstGeom prst="round1Rect">
            <a:avLst>
              <a:gd name="adj" fmla="val 0"/>
            </a:avLst>
          </a:prstGeom>
        </p:spPr>
        <p:txBody>
          <a:bodyPr>
            <a:noAutofit/>
          </a:bodyPr>
          <a:lstStyle>
            <a:lvl1pPr marL="0" indent="0">
              <a:buNone/>
              <a:defRPr/>
            </a:lvl1pPr>
          </a:lstStyle>
          <a:p>
            <a:r>
              <a:rPr lang="en-US"/>
              <a:t>Click to insert picture</a:t>
            </a:r>
          </a:p>
        </p:txBody>
      </p:sp>
      <p:sp>
        <p:nvSpPr>
          <p:cNvPr id="4" name="Slide Number Placeholder 3">
            <a:extLst>
              <a:ext uri="{FF2B5EF4-FFF2-40B4-BE49-F238E27FC236}">
                <a16:creationId xmlns:a16="http://schemas.microsoft.com/office/drawing/2014/main" id="{76EED1E4-9C9B-2747-8196-7C48C7081820}"/>
              </a:ext>
            </a:extLst>
          </p:cNvPr>
          <p:cNvSpPr>
            <a:spLocks noGrp="1"/>
          </p:cNvSpPr>
          <p:nvPr>
            <p:ph type="sldNum" sz="quarter" idx="14"/>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28561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457200" y="332185"/>
            <a:ext cx="8229600" cy="2744390"/>
          </a:xfrm>
          <a:prstGeom prst="round2DiagRect">
            <a:avLst>
              <a:gd name="adj1" fmla="val 0"/>
              <a:gd name="adj2" fmla="val 14654"/>
            </a:avLst>
          </a:prstGeom>
        </p:spPr>
        <p:txBody>
          <a:bodyPr/>
          <a:lstStyle>
            <a:lvl1pPr marL="0" indent="0">
              <a:buNone/>
              <a:defRPr/>
            </a:lvl1pPr>
          </a:lstStyle>
          <a:p>
            <a:r>
              <a:rPr lang="en-US" dirty="0"/>
              <a:t>Click to insert picture</a:t>
            </a:r>
          </a:p>
        </p:txBody>
      </p:sp>
      <p:sp>
        <p:nvSpPr>
          <p:cNvPr id="2" name="Title 1"/>
          <p:cNvSpPr>
            <a:spLocks noGrp="1"/>
          </p:cNvSpPr>
          <p:nvPr>
            <p:ph type="ctrTitle"/>
          </p:nvPr>
        </p:nvSpPr>
        <p:spPr>
          <a:xfrm>
            <a:off x="457200" y="3111504"/>
            <a:ext cx="8229600" cy="663217"/>
          </a:xfrm>
        </p:spPr>
        <p:txBody>
          <a:bodyPr lIns="0" rIns="0" anchor="b">
            <a:noAutofit/>
          </a:bodyPr>
          <a:lstStyle>
            <a:lvl1pPr algn="l">
              <a:defRPr>
                <a:solidFill>
                  <a:srgbClr val="FF0000"/>
                </a:solidFill>
              </a:defRPr>
            </a:lvl1pPr>
          </a:lstStyle>
          <a:p>
            <a:r>
              <a:rPr lang="en-US" dirty="0"/>
              <a:t>Click to edit Master title style</a:t>
            </a:r>
          </a:p>
        </p:txBody>
      </p:sp>
      <p:sp>
        <p:nvSpPr>
          <p:cNvPr id="3" name="Subtitle 2"/>
          <p:cNvSpPr>
            <a:spLocks noGrp="1"/>
          </p:cNvSpPr>
          <p:nvPr>
            <p:ph type="subTitle" idx="1"/>
          </p:nvPr>
        </p:nvSpPr>
        <p:spPr>
          <a:xfrm>
            <a:off x="457200" y="3781776"/>
            <a:ext cx="6400800" cy="489656"/>
          </a:xfrm>
        </p:spPr>
        <p:txBody>
          <a:bodyPr lIns="0" rIns="0">
            <a:noAutofit/>
          </a:bodyPr>
          <a:lstStyle>
            <a:lvl1pPr marL="0" indent="0" algn="l">
              <a:buNone/>
              <a:defRPr sz="1600">
                <a:solidFill>
                  <a:srgbClr val="69727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5"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500049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Pag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717D-299D-2745-B15F-EE716E877D74}"/>
              </a:ext>
            </a:extLst>
          </p:cNvPr>
          <p:cNvSpPr>
            <a:spLocks noGrp="1"/>
          </p:cNvSpPr>
          <p:nvPr>
            <p:ph type="title" hasCustomPrompt="1"/>
          </p:nvPr>
        </p:nvSpPr>
        <p:spPr>
          <a:xfrm>
            <a:off x="629841" y="342900"/>
            <a:ext cx="2949178" cy="1200150"/>
          </a:xfrm>
        </p:spPr>
        <p:txBody>
          <a:bodyPr anchor="b"/>
          <a:lstStyle>
            <a:lvl1pPr>
              <a:defRPr sz="3000"/>
            </a:lvl1pPr>
          </a:lstStyle>
          <a:p>
            <a:r>
              <a:rPr lang="en-US"/>
              <a:t>Click to edit </a:t>
            </a:r>
            <a:br>
              <a:rPr lang="en-US"/>
            </a:br>
            <a:r>
              <a:rPr lang="en-US"/>
              <a:t>title</a:t>
            </a:r>
          </a:p>
        </p:txBody>
      </p:sp>
      <p:sp>
        <p:nvSpPr>
          <p:cNvPr id="3" name="Content Placeholder 2">
            <a:extLst>
              <a:ext uri="{FF2B5EF4-FFF2-40B4-BE49-F238E27FC236}">
                <a16:creationId xmlns:a16="http://schemas.microsoft.com/office/drawing/2014/main" id="{55684B7A-AC66-F94B-91B5-DCD2CACF98BA}"/>
              </a:ext>
            </a:extLst>
          </p:cNvPr>
          <p:cNvSpPr>
            <a:spLocks noGrp="1"/>
          </p:cNvSpPr>
          <p:nvPr>
            <p:ph idx="1" hasCustomPrompt="1"/>
          </p:nvPr>
        </p:nvSpPr>
        <p:spPr>
          <a:xfrm>
            <a:off x="3887391" y="740569"/>
            <a:ext cx="4629150" cy="3655219"/>
          </a:xfrm>
        </p:spPr>
        <p:txBody>
          <a:bodyPr/>
          <a:lstStyle>
            <a:lvl1pPr>
              <a:defRPr sz="2250"/>
            </a:lvl1pPr>
            <a:lvl2pPr>
              <a:defRPr sz="2250"/>
            </a:lvl2pPr>
            <a:lvl3pPr>
              <a:defRPr sz="2250"/>
            </a:lvl3pPr>
            <a:lvl4pPr>
              <a:defRPr sz="2250"/>
            </a:lvl4pPr>
            <a:lvl5pPr>
              <a:defRPr sz="2250"/>
            </a:lvl5pPr>
            <a:lvl6pPr>
              <a:defRPr sz="1500"/>
            </a:lvl6pPr>
            <a:lvl7pPr>
              <a:defRPr sz="1500"/>
            </a:lvl7pPr>
            <a:lvl8pPr>
              <a:defRPr sz="1500"/>
            </a:lvl8pPr>
            <a:lvl9pPr>
              <a:defRPr sz="15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95BC3B-E46B-8845-ADF1-27AF282D3A72}"/>
              </a:ext>
            </a:extLst>
          </p:cNvPr>
          <p:cNvSpPr>
            <a:spLocks noGrp="1"/>
          </p:cNvSpPr>
          <p:nvPr>
            <p:ph type="body" sz="half" idx="2" hasCustomPrompt="1"/>
          </p:nvPr>
        </p:nvSpPr>
        <p:spPr>
          <a:xfrm>
            <a:off x="629841" y="1543050"/>
            <a:ext cx="2949178" cy="2858691"/>
          </a:xfrm>
        </p:spPr>
        <p:txBody>
          <a:bodyPr/>
          <a:lstStyle>
            <a:lvl1pPr marL="0" indent="0">
              <a:buNone/>
              <a:defRPr sz="2250" b="0" i="0">
                <a:latin typeface="Calibri Light" panose="020F0302020204030204" pitchFamily="34" charset="0"/>
                <a:cs typeface="Calibri Light" panose="020F0302020204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 styles</a:t>
            </a:r>
          </a:p>
        </p:txBody>
      </p:sp>
      <p:sp>
        <p:nvSpPr>
          <p:cNvPr id="5" name="Slide Number Placeholder 4">
            <a:extLst>
              <a:ext uri="{FF2B5EF4-FFF2-40B4-BE49-F238E27FC236}">
                <a16:creationId xmlns:a16="http://schemas.microsoft.com/office/drawing/2014/main" id="{28B611D9-2D2C-204C-84BE-7F32469B5BBD}"/>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644336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Page 1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7B7C9A-19BC-4D4D-93B2-99330A6ED75A}"/>
              </a:ext>
            </a:extLst>
          </p:cNvPr>
          <p:cNvSpPr>
            <a:spLocks noGrp="1"/>
          </p:cNvSpPr>
          <p:nvPr>
            <p:ph type="title" hasCustomPrompt="1"/>
          </p:nvPr>
        </p:nvSpPr>
        <p:spPr>
          <a:xfrm>
            <a:off x="629841" y="342900"/>
            <a:ext cx="2949178" cy="1200150"/>
          </a:xfrm>
        </p:spPr>
        <p:txBody>
          <a:bodyPr anchor="b"/>
          <a:lstStyle>
            <a:lvl1pPr>
              <a:defRPr sz="3000"/>
            </a:lvl1pPr>
          </a:lstStyle>
          <a:p>
            <a:r>
              <a:rPr lang="en-US"/>
              <a:t>Click to edit </a:t>
            </a:r>
            <a:br>
              <a:rPr lang="en-US"/>
            </a:br>
            <a:r>
              <a:rPr lang="en-US"/>
              <a:t>title</a:t>
            </a:r>
          </a:p>
        </p:txBody>
      </p:sp>
      <p:sp>
        <p:nvSpPr>
          <p:cNvPr id="6" name="Picture Placeholder 2">
            <a:extLst>
              <a:ext uri="{FF2B5EF4-FFF2-40B4-BE49-F238E27FC236}">
                <a16:creationId xmlns:a16="http://schemas.microsoft.com/office/drawing/2014/main" id="{7A229AFF-5248-E146-91BF-8EAF1EC3A9A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7" name="Text Placeholder 3">
            <a:extLst>
              <a:ext uri="{FF2B5EF4-FFF2-40B4-BE49-F238E27FC236}">
                <a16:creationId xmlns:a16="http://schemas.microsoft.com/office/drawing/2014/main" id="{A94F3CDE-7C42-9344-8BAF-A8F420DBEE3A}"/>
              </a:ext>
            </a:extLst>
          </p:cNvPr>
          <p:cNvSpPr>
            <a:spLocks noGrp="1"/>
          </p:cNvSpPr>
          <p:nvPr>
            <p:ph type="body" sz="half" idx="2" hasCustomPrompt="1"/>
          </p:nvPr>
        </p:nvSpPr>
        <p:spPr>
          <a:xfrm>
            <a:off x="629841" y="1543050"/>
            <a:ext cx="2949178" cy="2858691"/>
          </a:xfrm>
        </p:spPr>
        <p:txBody>
          <a:bodyPr/>
          <a:lstStyle>
            <a:lvl1pPr marL="0" indent="0">
              <a:buNone/>
              <a:defRPr sz="22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
        <p:nvSpPr>
          <p:cNvPr id="8" name="Slide Number Placeholder 7">
            <a:extLst>
              <a:ext uri="{FF2B5EF4-FFF2-40B4-BE49-F238E27FC236}">
                <a16:creationId xmlns:a16="http://schemas.microsoft.com/office/drawing/2014/main" id="{44D1297E-D3DD-F44A-A3AC-70AA9548A425}"/>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15490187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age 1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3152CE-F7CB-8849-9604-367DCC110F4B}"/>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6740347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Divider/Title/Quote White">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858DA3-23C5-A148-B7DC-5FCE42F9F01D}"/>
              </a:ext>
            </a:extLst>
          </p:cNvPr>
          <p:cNvSpPr>
            <a:spLocks noGrp="1"/>
          </p:cNvSpPr>
          <p:nvPr>
            <p:ph type="sldNum" sz="quarter" idx="10"/>
          </p:nvPr>
        </p:nvSpPr>
        <p:spPr>
          <a:xfrm>
            <a:off x="8323546" y="4767264"/>
            <a:ext cx="363257" cy="273844"/>
          </a:xfrm>
        </p:spPr>
        <p:txBody>
          <a:bodyPr/>
          <a:lstStyle/>
          <a:p>
            <a:fld id="{2066355A-084C-D24E-9AD2-7E4FC41EA627}" type="slidenum">
              <a:rPr lang="en-US" smtClean="0"/>
              <a:pPr/>
              <a:t>‹#›</a:t>
            </a:fld>
            <a:endParaRPr lang="en-US" sz="800"/>
          </a:p>
        </p:txBody>
      </p:sp>
      <p:sp>
        <p:nvSpPr>
          <p:cNvPr id="3" name="Title 1">
            <a:extLst>
              <a:ext uri="{FF2B5EF4-FFF2-40B4-BE49-F238E27FC236}">
                <a16:creationId xmlns:a16="http://schemas.microsoft.com/office/drawing/2014/main" id="{B2AF51C2-1B42-8A4C-8BD4-8972DF3E2CF4}"/>
              </a:ext>
            </a:extLst>
          </p:cNvPr>
          <p:cNvSpPr>
            <a:spLocks noGrp="1"/>
          </p:cNvSpPr>
          <p:nvPr>
            <p:ph type="title" hasCustomPrompt="1"/>
          </p:nvPr>
        </p:nvSpPr>
        <p:spPr>
          <a:xfrm>
            <a:off x="342900" y="1955146"/>
            <a:ext cx="8531226" cy="1021556"/>
          </a:xfrm>
        </p:spPr>
        <p:txBody>
          <a:bodyPr anchor="ctr">
            <a:noAutofit/>
          </a:bodyPr>
          <a:lstStyle>
            <a:lvl1pPr algn="ctr">
              <a:defRPr sz="4500" b="1" cap="all" spc="0">
                <a:solidFill>
                  <a:schemeClr val="tx1"/>
                </a:solidFill>
              </a:defRPr>
            </a:lvl1pPr>
          </a:lstStyle>
          <a:p>
            <a:r>
              <a:rPr lang="en-US"/>
              <a:t>Section divider, title or quote</a:t>
            </a:r>
          </a:p>
        </p:txBody>
      </p:sp>
    </p:spTree>
    <p:extLst>
      <p:ext uri="{BB962C8B-B14F-4D97-AF65-F5344CB8AC3E}">
        <p14:creationId xmlns:p14="http://schemas.microsoft.com/office/powerpoint/2010/main" val="182262737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Divider/Title/Quote Te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EFE755-2E72-9041-A625-F09009A9D66C}"/>
              </a:ext>
            </a:extLst>
          </p:cNvPr>
          <p:cNvSpPr/>
          <p:nvPr userDrawn="1"/>
        </p:nvSpPr>
        <p:spPr>
          <a:xfrm>
            <a:off x="0" y="274320"/>
            <a:ext cx="9144000" cy="4572000"/>
          </a:xfrm>
          <a:prstGeom prst="rect">
            <a:avLst/>
          </a:prstGeom>
          <a:gradFill>
            <a:gsLst>
              <a:gs pos="100000">
                <a:schemeClr val="accent5"/>
              </a:gs>
              <a:gs pos="0">
                <a:schemeClr val="accent6"/>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5" name="Title 1"/>
          <p:cNvSpPr>
            <a:spLocks noGrp="1"/>
          </p:cNvSpPr>
          <p:nvPr>
            <p:ph type="title" hasCustomPrompt="1"/>
          </p:nvPr>
        </p:nvSpPr>
        <p:spPr>
          <a:xfrm>
            <a:off x="342900" y="1955146"/>
            <a:ext cx="8531226" cy="1021556"/>
          </a:xfrm>
        </p:spPr>
        <p:txBody>
          <a:bodyPr anchor="ctr">
            <a:noAutofit/>
          </a:bodyPr>
          <a:lstStyle>
            <a:lvl1pPr algn="ctr">
              <a:defRPr sz="4500" b="1" cap="all" spc="0">
                <a:solidFill>
                  <a:srgbClr val="FFFFFF"/>
                </a:solidFill>
              </a:defRPr>
            </a:lvl1pPr>
          </a:lstStyle>
          <a:p>
            <a:r>
              <a:rPr lang="en-US"/>
              <a:t>Section divider, title or quote</a:t>
            </a:r>
          </a:p>
        </p:txBody>
      </p:sp>
      <p:sp>
        <p:nvSpPr>
          <p:cNvPr id="3" name="Slide Number Placeholder 2">
            <a:extLst>
              <a:ext uri="{FF2B5EF4-FFF2-40B4-BE49-F238E27FC236}">
                <a16:creationId xmlns:a16="http://schemas.microsoft.com/office/drawing/2014/main" id="{BBB3CD06-64EE-CE45-84B9-789CA5A322DF}"/>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26494359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Divider/Title/Quot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2D6503-EB2B-BA42-B8AA-87904112ABB3}"/>
              </a:ext>
            </a:extLst>
          </p:cNvPr>
          <p:cNvSpPr/>
          <p:nvPr userDrawn="1"/>
        </p:nvSpPr>
        <p:spPr>
          <a:xfrm>
            <a:off x="0" y="297180"/>
            <a:ext cx="9144000" cy="4549140"/>
          </a:xfrm>
          <a:prstGeom prst="rect">
            <a:avLst/>
          </a:prstGeom>
          <a:gradFill>
            <a:gsLst>
              <a:gs pos="100000">
                <a:schemeClr val="accent3"/>
              </a:gs>
              <a:gs pos="0">
                <a:schemeClr val="accent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8" name="Title 1">
            <a:extLst>
              <a:ext uri="{FF2B5EF4-FFF2-40B4-BE49-F238E27FC236}">
                <a16:creationId xmlns:a16="http://schemas.microsoft.com/office/drawing/2014/main" id="{BAEDFF94-E431-B24C-88DA-7E15D43FF4EE}"/>
              </a:ext>
            </a:extLst>
          </p:cNvPr>
          <p:cNvSpPr>
            <a:spLocks noGrp="1"/>
          </p:cNvSpPr>
          <p:nvPr>
            <p:ph type="title" hasCustomPrompt="1"/>
          </p:nvPr>
        </p:nvSpPr>
        <p:spPr>
          <a:xfrm>
            <a:off x="342900" y="1955146"/>
            <a:ext cx="8531226" cy="1021556"/>
          </a:xfrm>
        </p:spPr>
        <p:txBody>
          <a:bodyPr anchor="ctr">
            <a:noAutofit/>
          </a:bodyPr>
          <a:lstStyle>
            <a:lvl1pPr algn="ctr">
              <a:defRPr sz="4500" b="1" cap="all" spc="0">
                <a:solidFill>
                  <a:srgbClr val="FFFFFF"/>
                </a:solidFill>
              </a:defRPr>
            </a:lvl1pPr>
          </a:lstStyle>
          <a:p>
            <a:r>
              <a:rPr lang="en-US"/>
              <a:t>Section divider, title or quote</a:t>
            </a:r>
          </a:p>
        </p:txBody>
      </p:sp>
      <p:sp>
        <p:nvSpPr>
          <p:cNvPr id="3" name="Slide Number Placeholder 2">
            <a:extLst>
              <a:ext uri="{FF2B5EF4-FFF2-40B4-BE49-F238E27FC236}">
                <a16:creationId xmlns:a16="http://schemas.microsoft.com/office/drawing/2014/main" id="{5A81B577-7C6C-1B4C-B051-509EB744C9D0}"/>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38889702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Divider/Title/Quote D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ED6AF-0083-D349-B343-1985615931D7}"/>
              </a:ext>
            </a:extLst>
          </p:cNvPr>
          <p:cNvSpPr/>
          <p:nvPr userDrawn="1"/>
        </p:nvSpPr>
        <p:spPr>
          <a:xfrm>
            <a:off x="0" y="297180"/>
            <a:ext cx="9144000" cy="4549140"/>
          </a:xfrm>
          <a:prstGeom prst="rect">
            <a:avLst/>
          </a:prstGeom>
          <a:gradFill>
            <a:gsLst>
              <a:gs pos="28000">
                <a:schemeClr val="accent3"/>
              </a:gs>
              <a:gs pos="0">
                <a:schemeClr val="accent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8" name="Title 1">
            <a:extLst>
              <a:ext uri="{FF2B5EF4-FFF2-40B4-BE49-F238E27FC236}">
                <a16:creationId xmlns:a16="http://schemas.microsoft.com/office/drawing/2014/main" id="{B023CF4D-2503-F240-990A-D1CB986DE2F2}"/>
              </a:ext>
            </a:extLst>
          </p:cNvPr>
          <p:cNvSpPr>
            <a:spLocks noGrp="1"/>
          </p:cNvSpPr>
          <p:nvPr>
            <p:ph type="title" hasCustomPrompt="1"/>
          </p:nvPr>
        </p:nvSpPr>
        <p:spPr>
          <a:xfrm>
            <a:off x="342900" y="1955146"/>
            <a:ext cx="8531226" cy="1021556"/>
          </a:xfrm>
        </p:spPr>
        <p:txBody>
          <a:bodyPr anchor="ctr">
            <a:noAutofit/>
          </a:bodyPr>
          <a:lstStyle>
            <a:lvl1pPr algn="ctr">
              <a:defRPr sz="4500" b="1" cap="all" spc="0">
                <a:solidFill>
                  <a:srgbClr val="FFFFFF"/>
                </a:solidFill>
              </a:defRPr>
            </a:lvl1pPr>
          </a:lstStyle>
          <a:p>
            <a:r>
              <a:rPr lang="en-US"/>
              <a:t>Section divider, title or quote</a:t>
            </a:r>
          </a:p>
        </p:txBody>
      </p:sp>
    </p:spTree>
    <p:extLst>
      <p:ext uri="{BB962C8B-B14F-4D97-AF65-F5344CB8AC3E}">
        <p14:creationId xmlns:p14="http://schemas.microsoft.com/office/powerpoint/2010/main" val="40748941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Divider/Title/Quote 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3BBF12-8608-244B-8D82-450933DC5004}"/>
              </a:ext>
            </a:extLst>
          </p:cNvPr>
          <p:cNvSpPr/>
          <p:nvPr userDrawn="1"/>
        </p:nvSpPr>
        <p:spPr>
          <a:xfrm>
            <a:off x="0" y="297180"/>
            <a:ext cx="9144000" cy="4549140"/>
          </a:xfrm>
          <a:prstGeom prst="rect">
            <a:avLst/>
          </a:prstGeom>
          <a:gradFill>
            <a:gsLst>
              <a:gs pos="99000">
                <a:schemeClr val="accent1"/>
              </a:gs>
              <a:gs pos="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8" name="Title 1">
            <a:extLst>
              <a:ext uri="{FF2B5EF4-FFF2-40B4-BE49-F238E27FC236}">
                <a16:creationId xmlns:a16="http://schemas.microsoft.com/office/drawing/2014/main" id="{131643CD-7BDB-A140-9746-6860E42C8D73}"/>
              </a:ext>
            </a:extLst>
          </p:cNvPr>
          <p:cNvSpPr>
            <a:spLocks noGrp="1"/>
          </p:cNvSpPr>
          <p:nvPr>
            <p:ph type="title" hasCustomPrompt="1"/>
          </p:nvPr>
        </p:nvSpPr>
        <p:spPr>
          <a:xfrm>
            <a:off x="342900" y="1955146"/>
            <a:ext cx="8531226" cy="1021556"/>
          </a:xfrm>
        </p:spPr>
        <p:txBody>
          <a:bodyPr anchor="ctr">
            <a:noAutofit/>
          </a:bodyPr>
          <a:lstStyle>
            <a:lvl1pPr algn="ctr">
              <a:defRPr sz="4500" b="1" cap="all" spc="0">
                <a:solidFill>
                  <a:srgbClr val="FFFFFF"/>
                </a:solidFill>
              </a:defRPr>
            </a:lvl1pPr>
          </a:lstStyle>
          <a:p>
            <a:r>
              <a:rPr lang="en-US"/>
              <a:t>Section divider, title or quote</a:t>
            </a:r>
          </a:p>
        </p:txBody>
      </p:sp>
    </p:spTree>
    <p:extLst>
      <p:ext uri="{BB962C8B-B14F-4D97-AF65-F5344CB8AC3E}">
        <p14:creationId xmlns:p14="http://schemas.microsoft.com/office/powerpoint/2010/main" val="5155853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lor Flood 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149406-44AF-9545-8873-4C623A27958C}"/>
              </a:ext>
            </a:extLst>
          </p:cNvPr>
          <p:cNvSpPr/>
          <p:nvPr userDrawn="1"/>
        </p:nvSpPr>
        <p:spPr>
          <a:xfrm>
            <a:off x="0" y="0"/>
            <a:ext cx="9144000" cy="5143500"/>
          </a:xfrm>
          <a:prstGeom prst="rect">
            <a:avLst/>
          </a:prstGeom>
          <a:gradFill>
            <a:gsLst>
              <a:gs pos="100000">
                <a:schemeClr val="accent5"/>
              </a:gs>
              <a:gs pos="0">
                <a:schemeClr val="accent6"/>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Tree>
    <p:extLst>
      <p:ext uri="{BB962C8B-B14F-4D97-AF65-F5344CB8AC3E}">
        <p14:creationId xmlns:p14="http://schemas.microsoft.com/office/powerpoint/2010/main" val="34797839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lor Flood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212FCC-A129-604E-B9FE-A975376E75B8}"/>
              </a:ext>
            </a:extLst>
          </p:cNvPr>
          <p:cNvSpPr/>
          <p:nvPr userDrawn="1"/>
        </p:nvSpPr>
        <p:spPr>
          <a:xfrm>
            <a:off x="0" y="0"/>
            <a:ext cx="9144000" cy="5143500"/>
          </a:xfrm>
          <a:prstGeom prst="rect">
            <a:avLst/>
          </a:prstGeom>
          <a:gradFill>
            <a:gsLst>
              <a:gs pos="100000">
                <a:schemeClr val="accent3"/>
              </a:gs>
              <a:gs pos="0">
                <a:schemeClr val="accent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Tree>
    <p:extLst>
      <p:ext uri="{BB962C8B-B14F-4D97-AF65-F5344CB8AC3E}">
        <p14:creationId xmlns:p14="http://schemas.microsoft.com/office/powerpoint/2010/main" val="2792903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No Image or Icon">
    <p:spTree>
      <p:nvGrpSpPr>
        <p:cNvPr id="1" name=""/>
        <p:cNvGrpSpPr/>
        <p:nvPr/>
      </p:nvGrpSpPr>
      <p:grpSpPr>
        <a:xfrm>
          <a:off x="0" y="0"/>
          <a:ext cx="0" cy="0"/>
          <a:chOff x="0" y="0"/>
          <a:chExt cx="0" cy="0"/>
        </a:xfrm>
      </p:grpSpPr>
      <p:sp>
        <p:nvSpPr>
          <p:cNvPr id="7" name="Round Diagonal Corner Rectangle 6"/>
          <p:cNvSpPr/>
          <p:nvPr userDrawn="1"/>
        </p:nvSpPr>
        <p:spPr>
          <a:xfrm>
            <a:off x="457200" y="331611"/>
            <a:ext cx="8229600" cy="3443110"/>
          </a:xfrm>
          <a:prstGeom prst="round2DiagRect">
            <a:avLst>
              <a:gd name="adj1" fmla="val 0"/>
              <a:gd name="adj2" fmla="val 1179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0366" y="1051278"/>
            <a:ext cx="7981244" cy="1100674"/>
          </a:xfrm>
        </p:spPr>
        <p:txBody>
          <a:bodyPr lIns="0" rIns="0" anchor="b">
            <a:noAutofit/>
          </a:bodyPr>
          <a:lstStyle>
            <a:lvl1pPr algn="l">
              <a:defRPr sz="360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38868938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lor Flood Purp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85A9B5-AEC8-1A4F-94AC-A45C912FE0E7}"/>
              </a:ext>
            </a:extLst>
          </p:cNvPr>
          <p:cNvSpPr/>
          <p:nvPr userDrawn="1"/>
        </p:nvSpPr>
        <p:spPr>
          <a:xfrm>
            <a:off x="0" y="0"/>
            <a:ext cx="9144000" cy="5143500"/>
          </a:xfrm>
          <a:prstGeom prst="rect">
            <a:avLst/>
          </a:prstGeom>
          <a:gradFill>
            <a:gsLst>
              <a:gs pos="99000">
                <a:schemeClr val="accent1"/>
              </a:gs>
              <a:gs pos="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Tree>
    <p:extLst>
      <p:ext uri="{BB962C8B-B14F-4D97-AF65-F5344CB8AC3E}">
        <p14:creationId xmlns:p14="http://schemas.microsoft.com/office/powerpoint/2010/main" val="18358033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r more informat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4771" y="1882821"/>
            <a:ext cx="3694458" cy="300156"/>
          </a:xfrm>
        </p:spPr>
        <p:txBody>
          <a:bodyPr lIns="0" rIns="0" anchor="b">
            <a:noAutofit/>
          </a:bodyPr>
          <a:lstStyle>
            <a:lvl1pPr algn="l">
              <a:defRPr sz="2250" baseline="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2724773" y="2190032"/>
            <a:ext cx="3694459" cy="1098135"/>
          </a:xfrm>
        </p:spPr>
        <p:txBody>
          <a:bodyPr lIns="0" rIns="0">
            <a:noAutofit/>
          </a:bodyPr>
          <a:lstStyle>
            <a:lvl1pPr marL="0" indent="0" algn="l">
              <a:lnSpc>
                <a:spcPct val="100000"/>
              </a:lnSpc>
              <a:spcBef>
                <a:spcPts val="0"/>
              </a:spcBef>
              <a:buNone/>
              <a:defRPr sz="2250" b="0" i="0" baseline="0">
                <a:solidFill>
                  <a:schemeClr val="tx1"/>
                </a:solidFill>
                <a:latin typeface="Calibri Light" panose="020F0302020204030204" pitchFamily="34" charset="0"/>
                <a:cs typeface="Calibri Light" panose="020F030202020403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Click to edit subtitle</a:t>
            </a:r>
          </a:p>
        </p:txBody>
      </p:sp>
      <p:sp>
        <p:nvSpPr>
          <p:cNvPr id="6" name="Title 1"/>
          <p:cNvSpPr txBox="1">
            <a:spLocks/>
          </p:cNvSpPr>
          <p:nvPr userDrawn="1"/>
        </p:nvSpPr>
        <p:spPr>
          <a:xfrm>
            <a:off x="457200" y="205979"/>
            <a:ext cx="8229600" cy="857250"/>
          </a:xfrm>
          <a:prstGeom prst="rect">
            <a:avLst/>
          </a:prstGeom>
        </p:spPr>
        <p:txBody>
          <a:bodyPr vert="horz" lIns="0" tIns="45720" rIns="91440" bIns="45720" rtlCol="0" anchor="ctr">
            <a:noAutofit/>
          </a:bodyPr>
          <a:lstStyle>
            <a:lvl1pPr algn="l" defTabSz="457200" rtl="0" eaLnBrk="1" latinLnBrk="0" hangingPunct="1">
              <a:spcBef>
                <a:spcPct val="0"/>
              </a:spcBef>
              <a:buNone/>
              <a:defRPr sz="2800" b="1" kern="1200">
                <a:solidFill>
                  <a:srgbClr val="69727B"/>
                </a:solidFill>
                <a:latin typeface="+mj-lt"/>
                <a:ea typeface="+mj-ea"/>
                <a:cs typeface="+mj-cs"/>
              </a:defRPr>
            </a:lvl1pPr>
          </a:lstStyle>
          <a:p>
            <a:r>
              <a:rPr lang="en-US" sz="3000" baseline="0">
                <a:solidFill>
                  <a:srgbClr val="263644"/>
                </a:solidFill>
              </a:rPr>
              <a:t>For more information contact:</a:t>
            </a:r>
          </a:p>
        </p:txBody>
      </p:sp>
      <p:sp>
        <p:nvSpPr>
          <p:cNvPr id="4" name="Slide Number Placeholder 3">
            <a:extLst>
              <a:ext uri="{FF2B5EF4-FFF2-40B4-BE49-F238E27FC236}">
                <a16:creationId xmlns:a16="http://schemas.microsoft.com/office/drawing/2014/main" id="{D22B95F8-69F4-E148-9C45-E6DEA764F657}"/>
              </a:ext>
            </a:extLst>
          </p:cNvPr>
          <p:cNvSpPr>
            <a:spLocks noGrp="1"/>
          </p:cNvSpPr>
          <p:nvPr>
            <p:ph type="sldNum" sz="quarter" idx="10"/>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1946760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r more information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BD55992-7566-C24C-9498-390902C0418B}"/>
              </a:ext>
            </a:extLst>
          </p:cNvPr>
          <p:cNvSpPr>
            <a:spLocks noGrp="1"/>
          </p:cNvSpPr>
          <p:nvPr>
            <p:ph type="pic" sz="quarter" idx="10"/>
          </p:nvPr>
        </p:nvSpPr>
        <p:spPr>
          <a:xfrm>
            <a:off x="1241109" y="1882777"/>
            <a:ext cx="1452562" cy="1454150"/>
          </a:xfrm>
        </p:spPr>
        <p:txBody>
          <a:bodyPr/>
          <a:lstStyle/>
          <a:p>
            <a:endParaRPr lang="en-US"/>
          </a:p>
        </p:txBody>
      </p:sp>
      <p:sp>
        <p:nvSpPr>
          <p:cNvPr id="10" name="Title 1">
            <a:extLst>
              <a:ext uri="{FF2B5EF4-FFF2-40B4-BE49-F238E27FC236}">
                <a16:creationId xmlns:a16="http://schemas.microsoft.com/office/drawing/2014/main" id="{102A89C9-4923-2B4B-BE41-6B6A081C25E2}"/>
              </a:ext>
            </a:extLst>
          </p:cNvPr>
          <p:cNvSpPr txBox="1">
            <a:spLocks/>
          </p:cNvSpPr>
          <p:nvPr userDrawn="1"/>
        </p:nvSpPr>
        <p:spPr>
          <a:xfrm>
            <a:off x="457200" y="205979"/>
            <a:ext cx="8229600" cy="857250"/>
          </a:xfrm>
          <a:prstGeom prst="rect">
            <a:avLst/>
          </a:prstGeom>
        </p:spPr>
        <p:txBody>
          <a:bodyPr vert="horz" lIns="0" tIns="45720" rIns="91440" bIns="45720" rtlCol="0" anchor="ctr">
            <a:noAutofit/>
          </a:bodyPr>
          <a:lstStyle>
            <a:lvl1pPr algn="l" defTabSz="457200" rtl="0" eaLnBrk="1" latinLnBrk="0" hangingPunct="1">
              <a:spcBef>
                <a:spcPct val="0"/>
              </a:spcBef>
              <a:buNone/>
              <a:defRPr sz="2800" b="1" i="0" kern="1200" baseline="0">
                <a:solidFill>
                  <a:schemeClr val="tx1"/>
                </a:solidFill>
                <a:latin typeface="+mj-lt"/>
                <a:ea typeface="+mj-ea"/>
                <a:cs typeface="+mj-cs"/>
              </a:defRPr>
            </a:lvl1pPr>
          </a:lstStyle>
          <a:p>
            <a:r>
              <a:rPr lang="en-US" sz="2800"/>
              <a:t>For </a:t>
            </a:r>
            <a:r>
              <a:rPr lang="en-US" sz="2800">
                <a:solidFill>
                  <a:srgbClr val="263644"/>
                </a:solidFill>
              </a:rPr>
              <a:t>more information contact:</a:t>
            </a:r>
            <a:endParaRPr lang="en-US" sz="2800"/>
          </a:p>
        </p:txBody>
      </p:sp>
      <p:sp>
        <p:nvSpPr>
          <p:cNvPr id="11" name="Title 1">
            <a:extLst>
              <a:ext uri="{FF2B5EF4-FFF2-40B4-BE49-F238E27FC236}">
                <a16:creationId xmlns:a16="http://schemas.microsoft.com/office/drawing/2014/main" id="{533B5410-EBF0-9746-8502-3386EDA2DB99}"/>
              </a:ext>
            </a:extLst>
          </p:cNvPr>
          <p:cNvSpPr>
            <a:spLocks noGrp="1"/>
          </p:cNvSpPr>
          <p:nvPr>
            <p:ph type="ctrTitle" hasCustomPrompt="1"/>
          </p:nvPr>
        </p:nvSpPr>
        <p:spPr>
          <a:xfrm>
            <a:off x="2724771" y="1882821"/>
            <a:ext cx="3694458" cy="300156"/>
          </a:xfrm>
        </p:spPr>
        <p:txBody>
          <a:bodyPr lIns="0" rIns="0" anchor="b">
            <a:noAutofit/>
          </a:bodyPr>
          <a:lstStyle>
            <a:lvl1pPr algn="l">
              <a:defRPr sz="2250" baseline="0">
                <a:solidFill>
                  <a:schemeClr val="tx1"/>
                </a:solidFill>
              </a:defRPr>
            </a:lvl1pPr>
          </a:lstStyle>
          <a:p>
            <a:r>
              <a:rPr lang="en-US"/>
              <a:t>CLICK TO EDIT TITLE</a:t>
            </a:r>
          </a:p>
        </p:txBody>
      </p:sp>
      <p:sp>
        <p:nvSpPr>
          <p:cNvPr id="12" name="Subtitle 2">
            <a:extLst>
              <a:ext uri="{FF2B5EF4-FFF2-40B4-BE49-F238E27FC236}">
                <a16:creationId xmlns:a16="http://schemas.microsoft.com/office/drawing/2014/main" id="{54B0A019-020A-8140-B49A-47A1FB57D7EB}"/>
              </a:ext>
            </a:extLst>
          </p:cNvPr>
          <p:cNvSpPr>
            <a:spLocks noGrp="1"/>
          </p:cNvSpPr>
          <p:nvPr>
            <p:ph type="subTitle" idx="1" hasCustomPrompt="1"/>
          </p:nvPr>
        </p:nvSpPr>
        <p:spPr>
          <a:xfrm>
            <a:off x="2724773" y="2190032"/>
            <a:ext cx="3694459" cy="1146894"/>
          </a:xfrm>
        </p:spPr>
        <p:txBody>
          <a:bodyPr lIns="0" rIns="0">
            <a:noAutofit/>
          </a:bodyPr>
          <a:lstStyle>
            <a:lvl1pPr marL="0" indent="0" algn="l">
              <a:lnSpc>
                <a:spcPct val="100000"/>
              </a:lnSpc>
              <a:spcBef>
                <a:spcPts val="0"/>
              </a:spcBef>
              <a:buNone/>
              <a:defRPr sz="2250" b="0" i="0" baseline="0">
                <a:solidFill>
                  <a:schemeClr val="tx1"/>
                </a:solidFill>
                <a:latin typeface="Calibri Light" panose="020F0302020204030204" pitchFamily="34" charset="0"/>
                <a:cs typeface="Calibri Light" panose="020F0302020204030204" pitchFamily="34" charset="0"/>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Click to edit subtitle</a:t>
            </a:r>
          </a:p>
        </p:txBody>
      </p:sp>
      <p:sp>
        <p:nvSpPr>
          <p:cNvPr id="13" name="Slide Number Placeholder 12">
            <a:extLst>
              <a:ext uri="{FF2B5EF4-FFF2-40B4-BE49-F238E27FC236}">
                <a16:creationId xmlns:a16="http://schemas.microsoft.com/office/drawing/2014/main" id="{1011BA7A-F42B-FB4F-AC3A-333FA1A93F86}"/>
              </a:ext>
            </a:extLst>
          </p:cNvPr>
          <p:cNvSpPr>
            <a:spLocks noGrp="1"/>
          </p:cNvSpPr>
          <p:nvPr>
            <p:ph type="sldNum" sz="quarter" idx="11"/>
          </p:nvPr>
        </p:nvSpPr>
        <p:spPr/>
        <p:txBody>
          <a:bodyPr/>
          <a:lstStyle/>
          <a:p>
            <a:fld id="{2066355A-084C-D24E-9AD2-7E4FC41EA627}" type="slidenum">
              <a:rPr lang="en-US" smtClean="0"/>
              <a:pPr/>
              <a:t>‹#›</a:t>
            </a:fld>
            <a:endParaRPr lang="en-US" sz="800"/>
          </a:p>
        </p:txBody>
      </p:sp>
    </p:spTree>
    <p:extLst>
      <p:ext uri="{BB962C8B-B14F-4D97-AF65-F5344CB8AC3E}">
        <p14:creationId xmlns:p14="http://schemas.microsoft.com/office/powerpoint/2010/main" val="2551293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ur Team - 3 peo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B5A3F2-17EE-4E4F-8541-CA112F73C722}"/>
              </a:ext>
            </a:extLst>
          </p:cNvPr>
          <p:cNvSpPr>
            <a:spLocks noGrp="1"/>
          </p:cNvSpPr>
          <p:nvPr>
            <p:ph type="sldNum" sz="quarter" idx="10"/>
          </p:nvPr>
        </p:nvSpPr>
        <p:spPr/>
        <p:txBody>
          <a:bodyPr/>
          <a:lstStyle/>
          <a:p>
            <a:fld id="{2066355A-084C-D24E-9AD2-7E4FC41EA627}" type="slidenum">
              <a:rPr lang="en-US" smtClean="0"/>
              <a:pPr/>
              <a:t>‹#›</a:t>
            </a:fld>
            <a:endParaRPr lang="en-US" sz="800"/>
          </a:p>
        </p:txBody>
      </p:sp>
      <p:sp>
        <p:nvSpPr>
          <p:cNvPr id="27" name="Picture Placeholder 26">
            <a:extLst>
              <a:ext uri="{FF2B5EF4-FFF2-40B4-BE49-F238E27FC236}">
                <a16:creationId xmlns:a16="http://schemas.microsoft.com/office/drawing/2014/main" id="{8DD76355-A90B-6341-A09E-5538A9DF5F36}"/>
              </a:ext>
            </a:extLst>
          </p:cNvPr>
          <p:cNvSpPr>
            <a:spLocks noGrp="1"/>
          </p:cNvSpPr>
          <p:nvPr>
            <p:ph type="pic" sz="quarter" idx="11"/>
          </p:nvPr>
        </p:nvSpPr>
        <p:spPr>
          <a:xfrm>
            <a:off x="996000" y="1443831"/>
            <a:ext cx="2255837" cy="2255838"/>
          </a:xfrm>
        </p:spPr>
        <p:txBody>
          <a:bodyPr/>
          <a:lstStyle/>
          <a:p>
            <a:endParaRPr lang="en-US"/>
          </a:p>
        </p:txBody>
      </p:sp>
      <p:sp>
        <p:nvSpPr>
          <p:cNvPr id="28" name="Picture Placeholder 26">
            <a:extLst>
              <a:ext uri="{FF2B5EF4-FFF2-40B4-BE49-F238E27FC236}">
                <a16:creationId xmlns:a16="http://schemas.microsoft.com/office/drawing/2014/main" id="{576DE424-1EB6-F842-AA72-7AC6D7677894}"/>
              </a:ext>
            </a:extLst>
          </p:cNvPr>
          <p:cNvSpPr>
            <a:spLocks noGrp="1"/>
          </p:cNvSpPr>
          <p:nvPr>
            <p:ph type="pic" sz="quarter" idx="12"/>
          </p:nvPr>
        </p:nvSpPr>
        <p:spPr>
          <a:xfrm>
            <a:off x="3368360" y="1443831"/>
            <a:ext cx="2255837" cy="2255838"/>
          </a:xfrm>
        </p:spPr>
        <p:txBody>
          <a:bodyPr/>
          <a:lstStyle/>
          <a:p>
            <a:endParaRPr lang="en-US"/>
          </a:p>
        </p:txBody>
      </p:sp>
      <p:sp>
        <p:nvSpPr>
          <p:cNvPr id="29" name="Picture Placeholder 26">
            <a:extLst>
              <a:ext uri="{FF2B5EF4-FFF2-40B4-BE49-F238E27FC236}">
                <a16:creationId xmlns:a16="http://schemas.microsoft.com/office/drawing/2014/main" id="{6F57179C-B340-DF42-A32D-58B4731FA57E}"/>
              </a:ext>
            </a:extLst>
          </p:cNvPr>
          <p:cNvSpPr>
            <a:spLocks noGrp="1"/>
          </p:cNvSpPr>
          <p:nvPr>
            <p:ph type="pic" sz="quarter" idx="13"/>
          </p:nvPr>
        </p:nvSpPr>
        <p:spPr>
          <a:xfrm>
            <a:off x="5740720" y="1443831"/>
            <a:ext cx="2255837" cy="2255838"/>
          </a:xfrm>
        </p:spPr>
        <p:txBody>
          <a:bodyPr/>
          <a:lstStyle/>
          <a:p>
            <a:endParaRPr lang="en-US"/>
          </a:p>
        </p:txBody>
      </p:sp>
      <p:grpSp>
        <p:nvGrpSpPr>
          <p:cNvPr id="37" name="Group 36">
            <a:extLst>
              <a:ext uri="{FF2B5EF4-FFF2-40B4-BE49-F238E27FC236}">
                <a16:creationId xmlns:a16="http://schemas.microsoft.com/office/drawing/2014/main" id="{B87F569A-D3FD-644C-8773-E9E8209BF1F7}"/>
              </a:ext>
            </a:extLst>
          </p:cNvPr>
          <p:cNvGrpSpPr/>
          <p:nvPr userDrawn="1"/>
        </p:nvGrpSpPr>
        <p:grpSpPr>
          <a:xfrm>
            <a:off x="1504692" y="3776767"/>
            <a:ext cx="1238453" cy="360799"/>
            <a:chOff x="1481422" y="3776765"/>
            <a:chExt cx="1238453" cy="360799"/>
          </a:xfrm>
        </p:grpSpPr>
        <p:sp>
          <p:nvSpPr>
            <p:cNvPr id="35" name="Title 1">
              <a:extLst>
                <a:ext uri="{FF2B5EF4-FFF2-40B4-BE49-F238E27FC236}">
                  <a16:creationId xmlns:a16="http://schemas.microsoft.com/office/drawing/2014/main" id="{12D5E8D2-3FCF-D04C-8B60-61072CEFAB03}"/>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36" name="Subtitle 2">
              <a:extLst>
                <a:ext uri="{FF2B5EF4-FFF2-40B4-BE49-F238E27FC236}">
                  <a16:creationId xmlns:a16="http://schemas.microsoft.com/office/drawing/2014/main" id="{6A0A8B2D-2922-394C-AABD-C00ADEC904E8}"/>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sp>
        <p:nvSpPr>
          <p:cNvPr id="17" name="Title 1">
            <a:extLst>
              <a:ext uri="{FF2B5EF4-FFF2-40B4-BE49-F238E27FC236}">
                <a16:creationId xmlns:a16="http://schemas.microsoft.com/office/drawing/2014/main" id="{C4DEE9EB-C3D8-8143-B3D5-3519EE0DCD4C}"/>
              </a:ext>
            </a:extLst>
          </p:cNvPr>
          <p:cNvSpPr>
            <a:spLocks noGrp="1"/>
          </p:cNvSpPr>
          <p:nvPr>
            <p:ph type="title" hasCustomPrompt="1"/>
          </p:nvPr>
        </p:nvSpPr>
        <p:spPr>
          <a:xfrm>
            <a:off x="457200" y="205979"/>
            <a:ext cx="8229600" cy="857250"/>
          </a:xfrm>
        </p:spPr>
        <p:txBody>
          <a:bodyPr>
            <a:noAutofit/>
          </a:bodyPr>
          <a:lstStyle>
            <a:lvl1pPr algn="ctr">
              <a:defRPr sz="3000"/>
            </a:lvl1pPr>
          </a:lstStyle>
          <a:p>
            <a:r>
              <a:rPr lang="en-US"/>
              <a:t>MEET OUR TEAM</a:t>
            </a:r>
          </a:p>
        </p:txBody>
      </p:sp>
      <p:grpSp>
        <p:nvGrpSpPr>
          <p:cNvPr id="19" name="Group 18">
            <a:extLst>
              <a:ext uri="{FF2B5EF4-FFF2-40B4-BE49-F238E27FC236}">
                <a16:creationId xmlns:a16="http://schemas.microsoft.com/office/drawing/2014/main" id="{314A877E-F292-A74D-914D-A4C3448595B8}"/>
              </a:ext>
            </a:extLst>
          </p:cNvPr>
          <p:cNvGrpSpPr/>
          <p:nvPr userDrawn="1"/>
        </p:nvGrpSpPr>
        <p:grpSpPr>
          <a:xfrm>
            <a:off x="3877052" y="3776767"/>
            <a:ext cx="1238453" cy="360799"/>
            <a:chOff x="1481422" y="3776765"/>
            <a:chExt cx="1238453" cy="360799"/>
          </a:xfrm>
        </p:grpSpPr>
        <p:sp>
          <p:nvSpPr>
            <p:cNvPr id="20" name="Title 1">
              <a:extLst>
                <a:ext uri="{FF2B5EF4-FFF2-40B4-BE49-F238E27FC236}">
                  <a16:creationId xmlns:a16="http://schemas.microsoft.com/office/drawing/2014/main" id="{29558A25-87EE-2340-80D4-E0D7F3543448}"/>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21" name="Subtitle 2">
              <a:extLst>
                <a:ext uri="{FF2B5EF4-FFF2-40B4-BE49-F238E27FC236}">
                  <a16:creationId xmlns:a16="http://schemas.microsoft.com/office/drawing/2014/main" id="{C66623C0-2908-6444-8760-7F0648836E24}"/>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grpSp>
        <p:nvGrpSpPr>
          <p:cNvPr id="22" name="Group 21">
            <a:extLst>
              <a:ext uri="{FF2B5EF4-FFF2-40B4-BE49-F238E27FC236}">
                <a16:creationId xmlns:a16="http://schemas.microsoft.com/office/drawing/2014/main" id="{EC6B0824-CCC8-8E47-9CCF-1ADC860DFBB5}"/>
              </a:ext>
            </a:extLst>
          </p:cNvPr>
          <p:cNvGrpSpPr/>
          <p:nvPr userDrawn="1"/>
        </p:nvGrpSpPr>
        <p:grpSpPr>
          <a:xfrm>
            <a:off x="6249412" y="3776767"/>
            <a:ext cx="1238453" cy="360799"/>
            <a:chOff x="1481422" y="3776765"/>
            <a:chExt cx="1238453" cy="360799"/>
          </a:xfrm>
        </p:grpSpPr>
        <p:sp>
          <p:nvSpPr>
            <p:cNvPr id="23" name="Title 1">
              <a:extLst>
                <a:ext uri="{FF2B5EF4-FFF2-40B4-BE49-F238E27FC236}">
                  <a16:creationId xmlns:a16="http://schemas.microsoft.com/office/drawing/2014/main" id="{D9AC8740-1081-934C-8AC8-399CF210EEE9}"/>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24" name="Subtitle 2">
              <a:extLst>
                <a:ext uri="{FF2B5EF4-FFF2-40B4-BE49-F238E27FC236}">
                  <a16:creationId xmlns:a16="http://schemas.microsoft.com/office/drawing/2014/main" id="{877F073B-BDFC-6A4E-A7DD-BB2ECBF65C6A}"/>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spTree>
    <p:extLst>
      <p:ext uri="{BB962C8B-B14F-4D97-AF65-F5344CB8AC3E}">
        <p14:creationId xmlns:p14="http://schemas.microsoft.com/office/powerpoint/2010/main" val="36326487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ur Team - 4 or 8 peo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B5A3F2-17EE-4E4F-8541-CA112F73C722}"/>
              </a:ext>
            </a:extLst>
          </p:cNvPr>
          <p:cNvSpPr>
            <a:spLocks noGrp="1"/>
          </p:cNvSpPr>
          <p:nvPr>
            <p:ph type="sldNum" sz="quarter" idx="10"/>
          </p:nvPr>
        </p:nvSpPr>
        <p:spPr/>
        <p:txBody>
          <a:bodyPr/>
          <a:lstStyle/>
          <a:p>
            <a:fld id="{2066355A-084C-D24E-9AD2-7E4FC41EA627}" type="slidenum">
              <a:rPr lang="en-US" smtClean="0"/>
              <a:pPr/>
              <a:t>‹#›</a:t>
            </a:fld>
            <a:endParaRPr lang="en-US" sz="800"/>
          </a:p>
        </p:txBody>
      </p:sp>
      <p:sp>
        <p:nvSpPr>
          <p:cNvPr id="27" name="Picture Placeholder 26">
            <a:extLst>
              <a:ext uri="{FF2B5EF4-FFF2-40B4-BE49-F238E27FC236}">
                <a16:creationId xmlns:a16="http://schemas.microsoft.com/office/drawing/2014/main" id="{8DD76355-A90B-6341-A09E-5538A9DF5F36}"/>
              </a:ext>
            </a:extLst>
          </p:cNvPr>
          <p:cNvSpPr>
            <a:spLocks noGrp="1"/>
          </p:cNvSpPr>
          <p:nvPr>
            <p:ph type="pic" sz="quarter" idx="11"/>
          </p:nvPr>
        </p:nvSpPr>
        <p:spPr>
          <a:xfrm>
            <a:off x="1578011" y="1443833"/>
            <a:ext cx="1127919" cy="1127919"/>
          </a:xfrm>
        </p:spPr>
        <p:txBody>
          <a:bodyPr/>
          <a:lstStyle/>
          <a:p>
            <a:endParaRPr lang="en-US"/>
          </a:p>
        </p:txBody>
      </p:sp>
      <p:sp>
        <p:nvSpPr>
          <p:cNvPr id="28" name="Picture Placeholder 26">
            <a:extLst>
              <a:ext uri="{FF2B5EF4-FFF2-40B4-BE49-F238E27FC236}">
                <a16:creationId xmlns:a16="http://schemas.microsoft.com/office/drawing/2014/main" id="{576DE424-1EB6-F842-AA72-7AC6D7677894}"/>
              </a:ext>
            </a:extLst>
          </p:cNvPr>
          <p:cNvSpPr>
            <a:spLocks noGrp="1"/>
          </p:cNvSpPr>
          <p:nvPr>
            <p:ph type="pic" sz="quarter" idx="12"/>
          </p:nvPr>
        </p:nvSpPr>
        <p:spPr>
          <a:xfrm>
            <a:off x="3092528" y="1443833"/>
            <a:ext cx="1127919" cy="1127919"/>
          </a:xfrm>
        </p:spPr>
        <p:txBody>
          <a:bodyPr/>
          <a:lstStyle/>
          <a:p>
            <a:endParaRPr lang="en-US"/>
          </a:p>
        </p:txBody>
      </p:sp>
      <p:sp>
        <p:nvSpPr>
          <p:cNvPr id="29" name="Picture Placeholder 26">
            <a:extLst>
              <a:ext uri="{FF2B5EF4-FFF2-40B4-BE49-F238E27FC236}">
                <a16:creationId xmlns:a16="http://schemas.microsoft.com/office/drawing/2014/main" id="{6F57179C-B340-DF42-A32D-58B4731FA57E}"/>
              </a:ext>
            </a:extLst>
          </p:cNvPr>
          <p:cNvSpPr>
            <a:spLocks noGrp="1"/>
          </p:cNvSpPr>
          <p:nvPr>
            <p:ph type="pic" sz="quarter" idx="13"/>
          </p:nvPr>
        </p:nvSpPr>
        <p:spPr>
          <a:xfrm>
            <a:off x="4607044" y="1443833"/>
            <a:ext cx="1127919" cy="1127919"/>
          </a:xfrm>
        </p:spPr>
        <p:txBody>
          <a:bodyPr/>
          <a:lstStyle/>
          <a:p>
            <a:endParaRPr lang="en-US"/>
          </a:p>
        </p:txBody>
      </p:sp>
      <p:sp>
        <p:nvSpPr>
          <p:cNvPr id="17" name="Picture Placeholder 26">
            <a:extLst>
              <a:ext uri="{FF2B5EF4-FFF2-40B4-BE49-F238E27FC236}">
                <a16:creationId xmlns:a16="http://schemas.microsoft.com/office/drawing/2014/main" id="{2487AE65-8E3C-7E42-9051-A062988B9607}"/>
              </a:ext>
            </a:extLst>
          </p:cNvPr>
          <p:cNvSpPr>
            <a:spLocks noGrp="1"/>
          </p:cNvSpPr>
          <p:nvPr>
            <p:ph type="pic" sz="quarter" idx="14"/>
          </p:nvPr>
        </p:nvSpPr>
        <p:spPr>
          <a:xfrm>
            <a:off x="6121562" y="1443833"/>
            <a:ext cx="1127919" cy="1127919"/>
          </a:xfrm>
        </p:spPr>
        <p:txBody>
          <a:bodyPr/>
          <a:lstStyle/>
          <a:p>
            <a:endParaRPr lang="en-US"/>
          </a:p>
        </p:txBody>
      </p:sp>
      <p:sp>
        <p:nvSpPr>
          <p:cNvPr id="39" name="Title 1">
            <a:extLst>
              <a:ext uri="{FF2B5EF4-FFF2-40B4-BE49-F238E27FC236}">
                <a16:creationId xmlns:a16="http://schemas.microsoft.com/office/drawing/2014/main" id="{5D78EEC7-A94A-9B4A-9B93-E9FDA356BACE}"/>
              </a:ext>
            </a:extLst>
          </p:cNvPr>
          <p:cNvSpPr>
            <a:spLocks noGrp="1"/>
          </p:cNvSpPr>
          <p:nvPr>
            <p:ph type="title" hasCustomPrompt="1"/>
          </p:nvPr>
        </p:nvSpPr>
        <p:spPr>
          <a:xfrm>
            <a:off x="457200" y="205979"/>
            <a:ext cx="8229600" cy="857250"/>
          </a:xfrm>
        </p:spPr>
        <p:txBody>
          <a:bodyPr>
            <a:noAutofit/>
          </a:bodyPr>
          <a:lstStyle>
            <a:lvl1pPr algn="ctr">
              <a:defRPr sz="3000"/>
            </a:lvl1pPr>
          </a:lstStyle>
          <a:p>
            <a:r>
              <a:rPr lang="en-US"/>
              <a:t>MEET OUR TEAM</a:t>
            </a:r>
          </a:p>
        </p:txBody>
      </p:sp>
      <p:grpSp>
        <p:nvGrpSpPr>
          <p:cNvPr id="41" name="Group 40">
            <a:extLst>
              <a:ext uri="{FF2B5EF4-FFF2-40B4-BE49-F238E27FC236}">
                <a16:creationId xmlns:a16="http://schemas.microsoft.com/office/drawing/2014/main" id="{7BFF234D-9951-CC43-B313-A023FC19E0E2}"/>
              </a:ext>
            </a:extLst>
          </p:cNvPr>
          <p:cNvGrpSpPr/>
          <p:nvPr userDrawn="1"/>
        </p:nvGrpSpPr>
        <p:grpSpPr>
          <a:xfrm>
            <a:off x="1485814" y="2595831"/>
            <a:ext cx="1238453" cy="360799"/>
            <a:chOff x="1481422" y="3776765"/>
            <a:chExt cx="1238453" cy="360799"/>
          </a:xfrm>
        </p:grpSpPr>
        <p:sp>
          <p:nvSpPr>
            <p:cNvPr id="42" name="Title 1">
              <a:extLst>
                <a:ext uri="{FF2B5EF4-FFF2-40B4-BE49-F238E27FC236}">
                  <a16:creationId xmlns:a16="http://schemas.microsoft.com/office/drawing/2014/main" id="{E799B624-3DDD-CA4E-8564-74A4129D007C}"/>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43" name="Subtitle 2">
              <a:extLst>
                <a:ext uri="{FF2B5EF4-FFF2-40B4-BE49-F238E27FC236}">
                  <a16:creationId xmlns:a16="http://schemas.microsoft.com/office/drawing/2014/main" id="{A34645CD-AA6C-A848-A526-A9724CC8C207}"/>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grpSp>
        <p:nvGrpSpPr>
          <p:cNvPr id="44" name="Group 43">
            <a:extLst>
              <a:ext uri="{FF2B5EF4-FFF2-40B4-BE49-F238E27FC236}">
                <a16:creationId xmlns:a16="http://schemas.microsoft.com/office/drawing/2014/main" id="{9153EBA8-8C19-8C4F-9CCC-4BDD7DA4D4FE}"/>
              </a:ext>
            </a:extLst>
          </p:cNvPr>
          <p:cNvGrpSpPr/>
          <p:nvPr userDrawn="1"/>
        </p:nvGrpSpPr>
        <p:grpSpPr>
          <a:xfrm>
            <a:off x="3014962" y="2595831"/>
            <a:ext cx="1238453" cy="360799"/>
            <a:chOff x="1481422" y="3776765"/>
            <a:chExt cx="1238453" cy="360799"/>
          </a:xfrm>
        </p:grpSpPr>
        <p:sp>
          <p:nvSpPr>
            <p:cNvPr id="57" name="Title 1">
              <a:extLst>
                <a:ext uri="{FF2B5EF4-FFF2-40B4-BE49-F238E27FC236}">
                  <a16:creationId xmlns:a16="http://schemas.microsoft.com/office/drawing/2014/main" id="{6FA0DCFE-9405-2D44-9A77-1C1320608962}"/>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58" name="Subtitle 2">
              <a:extLst>
                <a:ext uri="{FF2B5EF4-FFF2-40B4-BE49-F238E27FC236}">
                  <a16:creationId xmlns:a16="http://schemas.microsoft.com/office/drawing/2014/main" id="{5C6E2F61-20BD-EB48-A6B0-DCC8EFC36C40}"/>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grpSp>
        <p:nvGrpSpPr>
          <p:cNvPr id="59" name="Group 58">
            <a:extLst>
              <a:ext uri="{FF2B5EF4-FFF2-40B4-BE49-F238E27FC236}">
                <a16:creationId xmlns:a16="http://schemas.microsoft.com/office/drawing/2014/main" id="{170AB588-A3B0-984A-A309-7133EB2C2E16}"/>
              </a:ext>
            </a:extLst>
          </p:cNvPr>
          <p:cNvGrpSpPr/>
          <p:nvPr userDrawn="1"/>
        </p:nvGrpSpPr>
        <p:grpSpPr>
          <a:xfrm>
            <a:off x="4544111" y="2595831"/>
            <a:ext cx="1238453" cy="360799"/>
            <a:chOff x="1481422" y="3776765"/>
            <a:chExt cx="1238453" cy="360799"/>
          </a:xfrm>
        </p:grpSpPr>
        <p:sp>
          <p:nvSpPr>
            <p:cNvPr id="60" name="Title 1">
              <a:extLst>
                <a:ext uri="{FF2B5EF4-FFF2-40B4-BE49-F238E27FC236}">
                  <a16:creationId xmlns:a16="http://schemas.microsoft.com/office/drawing/2014/main" id="{8DA23B3D-837B-6C4E-BAD0-309FAC53C993}"/>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61" name="Subtitle 2">
              <a:extLst>
                <a:ext uri="{FF2B5EF4-FFF2-40B4-BE49-F238E27FC236}">
                  <a16:creationId xmlns:a16="http://schemas.microsoft.com/office/drawing/2014/main" id="{473E5007-8A44-304A-9501-4B9208A511EF}"/>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grpSp>
        <p:nvGrpSpPr>
          <p:cNvPr id="62" name="Group 61">
            <a:extLst>
              <a:ext uri="{FF2B5EF4-FFF2-40B4-BE49-F238E27FC236}">
                <a16:creationId xmlns:a16="http://schemas.microsoft.com/office/drawing/2014/main" id="{D81A5DE6-CFD3-544C-81B4-1EB399C5382C}"/>
              </a:ext>
            </a:extLst>
          </p:cNvPr>
          <p:cNvGrpSpPr/>
          <p:nvPr userDrawn="1"/>
        </p:nvGrpSpPr>
        <p:grpSpPr>
          <a:xfrm>
            <a:off x="6073260" y="2595831"/>
            <a:ext cx="1238453" cy="360799"/>
            <a:chOff x="1481422" y="3776765"/>
            <a:chExt cx="1238453" cy="360799"/>
          </a:xfrm>
        </p:grpSpPr>
        <p:sp>
          <p:nvSpPr>
            <p:cNvPr id="63" name="Title 1">
              <a:extLst>
                <a:ext uri="{FF2B5EF4-FFF2-40B4-BE49-F238E27FC236}">
                  <a16:creationId xmlns:a16="http://schemas.microsoft.com/office/drawing/2014/main" id="{872D094C-1BBF-3D4B-ABD5-A994E650C211}"/>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64" name="Subtitle 2">
              <a:extLst>
                <a:ext uri="{FF2B5EF4-FFF2-40B4-BE49-F238E27FC236}">
                  <a16:creationId xmlns:a16="http://schemas.microsoft.com/office/drawing/2014/main" id="{5B60E2AA-5E81-7C44-BB60-6E58AE53602D}"/>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sp>
        <p:nvSpPr>
          <p:cNvPr id="81" name="Picture Placeholder 26">
            <a:extLst>
              <a:ext uri="{FF2B5EF4-FFF2-40B4-BE49-F238E27FC236}">
                <a16:creationId xmlns:a16="http://schemas.microsoft.com/office/drawing/2014/main" id="{D0860D52-CBCA-0248-8525-87EEE8A7B7AB}"/>
              </a:ext>
            </a:extLst>
          </p:cNvPr>
          <p:cNvSpPr>
            <a:spLocks noGrp="1"/>
          </p:cNvSpPr>
          <p:nvPr>
            <p:ph type="pic" sz="quarter" idx="15"/>
          </p:nvPr>
        </p:nvSpPr>
        <p:spPr>
          <a:xfrm>
            <a:off x="1578011" y="3047121"/>
            <a:ext cx="1127919" cy="1127919"/>
          </a:xfrm>
        </p:spPr>
        <p:txBody>
          <a:bodyPr/>
          <a:lstStyle/>
          <a:p>
            <a:endParaRPr lang="en-US"/>
          </a:p>
        </p:txBody>
      </p:sp>
      <p:sp>
        <p:nvSpPr>
          <p:cNvPr id="82" name="Picture Placeholder 26">
            <a:extLst>
              <a:ext uri="{FF2B5EF4-FFF2-40B4-BE49-F238E27FC236}">
                <a16:creationId xmlns:a16="http://schemas.microsoft.com/office/drawing/2014/main" id="{1DEBC3C5-4D11-3E41-9791-0EDC9D8D78ED}"/>
              </a:ext>
            </a:extLst>
          </p:cNvPr>
          <p:cNvSpPr>
            <a:spLocks noGrp="1"/>
          </p:cNvSpPr>
          <p:nvPr>
            <p:ph type="pic" sz="quarter" idx="16"/>
          </p:nvPr>
        </p:nvSpPr>
        <p:spPr>
          <a:xfrm>
            <a:off x="3092528" y="3047121"/>
            <a:ext cx="1127919" cy="1127919"/>
          </a:xfrm>
        </p:spPr>
        <p:txBody>
          <a:bodyPr/>
          <a:lstStyle/>
          <a:p>
            <a:endParaRPr lang="en-US"/>
          </a:p>
        </p:txBody>
      </p:sp>
      <p:sp>
        <p:nvSpPr>
          <p:cNvPr id="83" name="Picture Placeholder 26">
            <a:extLst>
              <a:ext uri="{FF2B5EF4-FFF2-40B4-BE49-F238E27FC236}">
                <a16:creationId xmlns:a16="http://schemas.microsoft.com/office/drawing/2014/main" id="{27A776A5-8487-304C-A97F-85619C519DC8}"/>
              </a:ext>
            </a:extLst>
          </p:cNvPr>
          <p:cNvSpPr>
            <a:spLocks noGrp="1"/>
          </p:cNvSpPr>
          <p:nvPr>
            <p:ph type="pic" sz="quarter" idx="17"/>
          </p:nvPr>
        </p:nvSpPr>
        <p:spPr>
          <a:xfrm>
            <a:off x="4607044" y="3047121"/>
            <a:ext cx="1127919" cy="1127919"/>
          </a:xfrm>
        </p:spPr>
        <p:txBody>
          <a:bodyPr/>
          <a:lstStyle/>
          <a:p>
            <a:endParaRPr lang="en-US"/>
          </a:p>
        </p:txBody>
      </p:sp>
      <p:sp>
        <p:nvSpPr>
          <p:cNvPr id="84" name="Picture Placeholder 26">
            <a:extLst>
              <a:ext uri="{FF2B5EF4-FFF2-40B4-BE49-F238E27FC236}">
                <a16:creationId xmlns:a16="http://schemas.microsoft.com/office/drawing/2014/main" id="{BDE50FFF-866B-6545-B62A-9DA2A4010A25}"/>
              </a:ext>
            </a:extLst>
          </p:cNvPr>
          <p:cNvSpPr>
            <a:spLocks noGrp="1"/>
          </p:cNvSpPr>
          <p:nvPr>
            <p:ph type="pic" sz="quarter" idx="18"/>
          </p:nvPr>
        </p:nvSpPr>
        <p:spPr>
          <a:xfrm>
            <a:off x="6121562" y="3047121"/>
            <a:ext cx="1127919" cy="1127919"/>
          </a:xfrm>
        </p:spPr>
        <p:txBody>
          <a:bodyPr/>
          <a:lstStyle/>
          <a:p>
            <a:endParaRPr lang="en-US"/>
          </a:p>
        </p:txBody>
      </p:sp>
      <p:grpSp>
        <p:nvGrpSpPr>
          <p:cNvPr id="85" name="Group 84">
            <a:extLst>
              <a:ext uri="{FF2B5EF4-FFF2-40B4-BE49-F238E27FC236}">
                <a16:creationId xmlns:a16="http://schemas.microsoft.com/office/drawing/2014/main" id="{C24882FE-8F37-8841-9FE2-E52D6B8662BF}"/>
              </a:ext>
            </a:extLst>
          </p:cNvPr>
          <p:cNvGrpSpPr/>
          <p:nvPr userDrawn="1"/>
        </p:nvGrpSpPr>
        <p:grpSpPr>
          <a:xfrm>
            <a:off x="1485814" y="4199120"/>
            <a:ext cx="1238453" cy="360799"/>
            <a:chOff x="1481422" y="3776765"/>
            <a:chExt cx="1238453" cy="360799"/>
          </a:xfrm>
        </p:grpSpPr>
        <p:sp>
          <p:nvSpPr>
            <p:cNvPr id="86" name="Title 1">
              <a:extLst>
                <a:ext uri="{FF2B5EF4-FFF2-40B4-BE49-F238E27FC236}">
                  <a16:creationId xmlns:a16="http://schemas.microsoft.com/office/drawing/2014/main" id="{79F1B509-A73E-DC46-980C-7CADC889B2E8}"/>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87" name="Subtitle 2">
              <a:extLst>
                <a:ext uri="{FF2B5EF4-FFF2-40B4-BE49-F238E27FC236}">
                  <a16:creationId xmlns:a16="http://schemas.microsoft.com/office/drawing/2014/main" id="{1ACFFB88-6EC1-7740-83D5-2CFE8A59AF1B}"/>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grpSp>
        <p:nvGrpSpPr>
          <p:cNvPr id="88" name="Group 87">
            <a:extLst>
              <a:ext uri="{FF2B5EF4-FFF2-40B4-BE49-F238E27FC236}">
                <a16:creationId xmlns:a16="http://schemas.microsoft.com/office/drawing/2014/main" id="{CBFFAC81-A500-164B-8F5F-F7FE1F103182}"/>
              </a:ext>
            </a:extLst>
          </p:cNvPr>
          <p:cNvGrpSpPr/>
          <p:nvPr userDrawn="1"/>
        </p:nvGrpSpPr>
        <p:grpSpPr>
          <a:xfrm>
            <a:off x="3014962" y="4199120"/>
            <a:ext cx="1238453" cy="360799"/>
            <a:chOff x="1481422" y="3776765"/>
            <a:chExt cx="1238453" cy="360799"/>
          </a:xfrm>
        </p:grpSpPr>
        <p:sp>
          <p:nvSpPr>
            <p:cNvPr id="89" name="Title 1">
              <a:extLst>
                <a:ext uri="{FF2B5EF4-FFF2-40B4-BE49-F238E27FC236}">
                  <a16:creationId xmlns:a16="http://schemas.microsoft.com/office/drawing/2014/main" id="{A4A178B0-2C26-E64B-91D5-B1C48F1A50CB}"/>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90" name="Subtitle 2">
              <a:extLst>
                <a:ext uri="{FF2B5EF4-FFF2-40B4-BE49-F238E27FC236}">
                  <a16:creationId xmlns:a16="http://schemas.microsoft.com/office/drawing/2014/main" id="{F756DA16-A494-2D45-9846-76ACB413BEBB}"/>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grpSp>
        <p:nvGrpSpPr>
          <p:cNvPr id="91" name="Group 90">
            <a:extLst>
              <a:ext uri="{FF2B5EF4-FFF2-40B4-BE49-F238E27FC236}">
                <a16:creationId xmlns:a16="http://schemas.microsoft.com/office/drawing/2014/main" id="{FD1FEAE7-C6DD-984E-ACAD-37EEF6567C60}"/>
              </a:ext>
            </a:extLst>
          </p:cNvPr>
          <p:cNvGrpSpPr/>
          <p:nvPr userDrawn="1"/>
        </p:nvGrpSpPr>
        <p:grpSpPr>
          <a:xfrm>
            <a:off x="4544111" y="4199120"/>
            <a:ext cx="1238453" cy="360799"/>
            <a:chOff x="1481422" y="3776765"/>
            <a:chExt cx="1238453" cy="360799"/>
          </a:xfrm>
        </p:grpSpPr>
        <p:sp>
          <p:nvSpPr>
            <p:cNvPr id="92" name="Title 1">
              <a:extLst>
                <a:ext uri="{FF2B5EF4-FFF2-40B4-BE49-F238E27FC236}">
                  <a16:creationId xmlns:a16="http://schemas.microsoft.com/office/drawing/2014/main" id="{BDD43652-4FA9-7542-BCB5-C3860908AE17}"/>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93" name="Subtitle 2">
              <a:extLst>
                <a:ext uri="{FF2B5EF4-FFF2-40B4-BE49-F238E27FC236}">
                  <a16:creationId xmlns:a16="http://schemas.microsoft.com/office/drawing/2014/main" id="{C8E01E6E-577A-8F43-B861-4F23D818CD61}"/>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grpSp>
        <p:nvGrpSpPr>
          <p:cNvPr id="94" name="Group 93">
            <a:extLst>
              <a:ext uri="{FF2B5EF4-FFF2-40B4-BE49-F238E27FC236}">
                <a16:creationId xmlns:a16="http://schemas.microsoft.com/office/drawing/2014/main" id="{7A44DA18-7EEA-3945-B412-A3830003691A}"/>
              </a:ext>
            </a:extLst>
          </p:cNvPr>
          <p:cNvGrpSpPr/>
          <p:nvPr userDrawn="1"/>
        </p:nvGrpSpPr>
        <p:grpSpPr>
          <a:xfrm>
            <a:off x="6073260" y="4199120"/>
            <a:ext cx="1238453" cy="360799"/>
            <a:chOff x="1481422" y="3776765"/>
            <a:chExt cx="1238453" cy="360799"/>
          </a:xfrm>
        </p:grpSpPr>
        <p:sp>
          <p:nvSpPr>
            <p:cNvPr id="95" name="Title 1">
              <a:extLst>
                <a:ext uri="{FF2B5EF4-FFF2-40B4-BE49-F238E27FC236}">
                  <a16:creationId xmlns:a16="http://schemas.microsoft.com/office/drawing/2014/main" id="{47A7EB2F-3BCE-F847-82CE-11D6F76092FC}"/>
                </a:ext>
              </a:extLst>
            </p:cNvPr>
            <p:cNvSpPr txBox="1">
              <a:spLocks/>
            </p:cNvSpPr>
            <p:nvPr userDrawn="1"/>
          </p:nvSpPr>
          <p:spPr>
            <a:xfrm>
              <a:off x="1481422" y="3776765"/>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r>
                <a:rPr lang="en-US" sz="1200"/>
                <a:t>Joanne Smith</a:t>
              </a:r>
            </a:p>
          </p:txBody>
        </p:sp>
        <p:sp>
          <p:nvSpPr>
            <p:cNvPr id="96" name="Subtitle 2">
              <a:extLst>
                <a:ext uri="{FF2B5EF4-FFF2-40B4-BE49-F238E27FC236}">
                  <a16:creationId xmlns:a16="http://schemas.microsoft.com/office/drawing/2014/main" id="{1BBDFE6C-AD7D-0043-B478-80CEFE71F4A2}"/>
                </a:ext>
              </a:extLst>
            </p:cNvPr>
            <p:cNvSpPr txBox="1">
              <a:spLocks/>
            </p:cNvSpPr>
            <p:nvPr userDrawn="1"/>
          </p:nvSpPr>
          <p:spPr>
            <a:xfrm>
              <a:off x="1600198" y="3927425"/>
              <a:ext cx="1000900"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50"/>
                <a:t>Title</a:t>
              </a:r>
            </a:p>
          </p:txBody>
        </p:sp>
      </p:grpSp>
    </p:spTree>
    <p:extLst>
      <p:ext uri="{BB962C8B-B14F-4D97-AF65-F5344CB8AC3E}">
        <p14:creationId xmlns:p14="http://schemas.microsoft.com/office/powerpoint/2010/main" val="36646357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ur Team - 1 pers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B5A3F2-17EE-4E4F-8541-CA112F73C722}"/>
              </a:ext>
            </a:extLst>
          </p:cNvPr>
          <p:cNvSpPr>
            <a:spLocks noGrp="1"/>
          </p:cNvSpPr>
          <p:nvPr>
            <p:ph type="sldNum" sz="quarter" idx="10"/>
          </p:nvPr>
        </p:nvSpPr>
        <p:spPr/>
        <p:txBody>
          <a:bodyPr/>
          <a:lstStyle/>
          <a:p>
            <a:fld id="{2066355A-084C-D24E-9AD2-7E4FC41EA627}" type="slidenum">
              <a:rPr lang="en-US" smtClean="0"/>
              <a:pPr/>
              <a:t>‹#›</a:t>
            </a:fld>
            <a:endParaRPr lang="en-US" sz="800"/>
          </a:p>
        </p:txBody>
      </p:sp>
      <p:sp>
        <p:nvSpPr>
          <p:cNvPr id="27" name="Picture Placeholder 26">
            <a:extLst>
              <a:ext uri="{FF2B5EF4-FFF2-40B4-BE49-F238E27FC236}">
                <a16:creationId xmlns:a16="http://schemas.microsoft.com/office/drawing/2014/main" id="{8DD76355-A90B-6341-A09E-5538A9DF5F36}"/>
              </a:ext>
            </a:extLst>
          </p:cNvPr>
          <p:cNvSpPr>
            <a:spLocks noGrp="1"/>
          </p:cNvSpPr>
          <p:nvPr>
            <p:ph type="pic" sz="quarter" idx="11"/>
          </p:nvPr>
        </p:nvSpPr>
        <p:spPr>
          <a:xfrm>
            <a:off x="2316165" y="1699863"/>
            <a:ext cx="2255837" cy="2255838"/>
          </a:xfrm>
        </p:spPr>
        <p:txBody>
          <a:bodyPr/>
          <a:lstStyle/>
          <a:p>
            <a:endParaRPr lang="en-US"/>
          </a:p>
        </p:txBody>
      </p:sp>
      <p:sp>
        <p:nvSpPr>
          <p:cNvPr id="35" name="Title 1">
            <a:extLst>
              <a:ext uri="{FF2B5EF4-FFF2-40B4-BE49-F238E27FC236}">
                <a16:creationId xmlns:a16="http://schemas.microsoft.com/office/drawing/2014/main" id="{12D5E8D2-3FCF-D04C-8B60-61072CEFAB03}"/>
              </a:ext>
            </a:extLst>
          </p:cNvPr>
          <p:cNvSpPr txBox="1">
            <a:spLocks/>
          </p:cNvSpPr>
          <p:nvPr userDrawn="1"/>
        </p:nvSpPr>
        <p:spPr>
          <a:xfrm>
            <a:off x="4864026" y="1957111"/>
            <a:ext cx="1238453" cy="210139"/>
          </a:xfrm>
          <a:prstGeom prst="rect">
            <a:avLst/>
          </a:prstGeom>
        </p:spPr>
        <p:txBody>
          <a:bodyPr vert="horz" lIns="0" tIns="45720" rIns="0" bIns="45720" rtlCol="0" anchor="b">
            <a:noAutofit/>
          </a:bodyPr>
          <a:lstStyle>
            <a:lvl1pPr algn="ctr" defTabSz="457200" rtl="0" eaLnBrk="1" latinLnBrk="0" hangingPunct="1">
              <a:spcBef>
                <a:spcPct val="0"/>
              </a:spcBef>
              <a:buNone/>
              <a:defRPr sz="1800" b="1" kern="1200" baseline="0">
                <a:solidFill>
                  <a:schemeClr val="tx1"/>
                </a:solidFill>
                <a:latin typeface="+mj-lt"/>
                <a:ea typeface="+mj-ea"/>
                <a:cs typeface="+mj-cs"/>
              </a:defRPr>
            </a:lvl1pPr>
          </a:lstStyle>
          <a:p>
            <a:pPr algn="l"/>
            <a:r>
              <a:rPr lang="en-US" sz="1200"/>
              <a:t>Todd Thibodeaux</a:t>
            </a:r>
          </a:p>
        </p:txBody>
      </p:sp>
      <p:sp>
        <p:nvSpPr>
          <p:cNvPr id="36" name="Subtitle 2">
            <a:extLst>
              <a:ext uri="{FF2B5EF4-FFF2-40B4-BE49-F238E27FC236}">
                <a16:creationId xmlns:a16="http://schemas.microsoft.com/office/drawing/2014/main" id="{6A0A8B2D-2922-394C-AABD-C00ADEC904E8}"/>
              </a:ext>
            </a:extLst>
          </p:cNvPr>
          <p:cNvSpPr txBox="1">
            <a:spLocks/>
          </p:cNvSpPr>
          <p:nvPr userDrawn="1"/>
        </p:nvSpPr>
        <p:spPr>
          <a:xfrm>
            <a:off x="4864023" y="2107771"/>
            <a:ext cx="2411017" cy="210139"/>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050"/>
              <a:t>President and Chief Executive Officer </a:t>
            </a:r>
          </a:p>
        </p:txBody>
      </p:sp>
      <p:sp>
        <p:nvSpPr>
          <p:cNvPr id="17" name="Subtitle 2">
            <a:extLst>
              <a:ext uri="{FF2B5EF4-FFF2-40B4-BE49-F238E27FC236}">
                <a16:creationId xmlns:a16="http://schemas.microsoft.com/office/drawing/2014/main" id="{87576AC9-E1FB-3541-B789-A50B483D6B46}"/>
              </a:ext>
            </a:extLst>
          </p:cNvPr>
          <p:cNvSpPr txBox="1">
            <a:spLocks/>
          </p:cNvSpPr>
          <p:nvPr userDrawn="1"/>
        </p:nvSpPr>
        <p:spPr>
          <a:xfrm>
            <a:off x="4864024" y="2466682"/>
            <a:ext cx="3458252" cy="1489021"/>
          </a:xfrm>
          <a:prstGeom prst="rect">
            <a:avLst/>
          </a:prstGeom>
        </p:spPr>
        <p:txBody>
          <a:bodyPr vert="horz" lIns="0" tIns="45720" rIns="0" bIns="45720" rtlCol="0">
            <a:noAutofit/>
          </a:bodyPr>
          <a:lstStyle>
            <a:lvl1pPr marL="0" indent="0" algn="ctr" defTabSz="457200" rtl="0" eaLnBrk="1" latinLnBrk="0" hangingPunct="1">
              <a:lnSpc>
                <a:spcPct val="100000"/>
              </a:lnSpc>
              <a:spcBef>
                <a:spcPts val="0"/>
              </a:spcBef>
              <a:buSzPct val="80000"/>
              <a:buFont typeface="Wingdings" charset="2"/>
              <a:buNone/>
              <a:defRPr sz="1200" kern="1200" baseline="0">
                <a:solidFill>
                  <a:schemeClr val="tx2"/>
                </a:solidFill>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50" b="0" i="0" u="none" strike="noStrike" kern="1200" baseline="0">
                <a:solidFill>
                  <a:schemeClr val="tx2"/>
                </a:solidFill>
                <a:effectLst/>
                <a:latin typeface="+mn-lt"/>
                <a:ea typeface="+mn-ea"/>
                <a:cs typeface="+mn-cs"/>
              </a:rPr>
              <a:t>Lorem ipsum dolor sit </a:t>
            </a:r>
            <a:r>
              <a:rPr lang="en-US" sz="2250" b="0" i="0" u="none" strike="noStrike" kern="1200" baseline="0" err="1">
                <a:solidFill>
                  <a:schemeClr val="tx2"/>
                </a:solidFill>
                <a:effectLst/>
                <a:latin typeface="+mn-lt"/>
                <a:ea typeface="+mn-ea"/>
                <a:cs typeface="+mn-cs"/>
              </a:rPr>
              <a:t>amet</a:t>
            </a:r>
            <a:r>
              <a:rPr lang="en-US" sz="2250" b="0" i="0" u="none" strike="noStrike" kern="1200" baseline="0">
                <a:solidFill>
                  <a:schemeClr val="tx2"/>
                </a:solidFill>
                <a:effectLst/>
                <a:latin typeface="+mn-lt"/>
                <a:ea typeface="+mn-ea"/>
                <a:cs typeface="+mn-cs"/>
              </a:rPr>
              <a:t>, </a:t>
            </a:r>
            <a:r>
              <a:rPr lang="en-US" sz="2250" b="0" i="0" u="none" strike="noStrike" kern="1200" baseline="0" err="1">
                <a:solidFill>
                  <a:schemeClr val="tx2"/>
                </a:solidFill>
                <a:effectLst/>
                <a:latin typeface="+mn-lt"/>
                <a:ea typeface="+mn-ea"/>
                <a:cs typeface="+mn-cs"/>
              </a:rPr>
              <a:t>consectetur</a:t>
            </a:r>
            <a:r>
              <a:rPr lang="en-US" sz="2250" b="0" i="0" u="none" strike="noStrike" kern="1200" baseline="0">
                <a:solidFill>
                  <a:schemeClr val="tx2"/>
                </a:solidFill>
                <a:effectLst/>
                <a:latin typeface="+mn-lt"/>
                <a:ea typeface="+mn-ea"/>
                <a:cs typeface="+mn-cs"/>
              </a:rPr>
              <a:t> </a:t>
            </a:r>
            <a:r>
              <a:rPr lang="en-US" sz="2250" b="0" i="0" u="none" strike="noStrike" kern="1200" baseline="0" err="1">
                <a:solidFill>
                  <a:schemeClr val="tx2"/>
                </a:solidFill>
                <a:effectLst/>
                <a:latin typeface="+mn-lt"/>
                <a:ea typeface="+mn-ea"/>
                <a:cs typeface="+mn-cs"/>
              </a:rPr>
              <a:t>adipiscing</a:t>
            </a:r>
            <a:r>
              <a:rPr lang="en-US" sz="2250" b="0" i="0" u="none" strike="noStrike" kern="1200" baseline="0">
                <a:solidFill>
                  <a:schemeClr val="tx2"/>
                </a:solidFill>
                <a:effectLst/>
                <a:latin typeface="+mn-lt"/>
                <a:ea typeface="+mn-ea"/>
                <a:cs typeface="+mn-cs"/>
              </a:rPr>
              <a:t> </a:t>
            </a:r>
            <a:r>
              <a:rPr lang="en-US" sz="2250" b="0" i="0" u="none" strike="noStrike" kern="1200" baseline="0" err="1">
                <a:solidFill>
                  <a:schemeClr val="tx2"/>
                </a:solidFill>
                <a:effectLst/>
                <a:latin typeface="+mn-lt"/>
                <a:ea typeface="+mn-ea"/>
                <a:cs typeface="+mn-cs"/>
              </a:rPr>
              <a:t>elit</a:t>
            </a:r>
            <a:r>
              <a:rPr lang="en-US" sz="2250" b="0" i="0" u="none" strike="noStrike" kern="1200" baseline="0">
                <a:solidFill>
                  <a:schemeClr val="tx2"/>
                </a:solidFill>
                <a:effectLst/>
                <a:latin typeface="+mn-lt"/>
                <a:ea typeface="+mn-ea"/>
                <a:cs typeface="+mn-cs"/>
              </a:rPr>
              <a:t>. In ac </a:t>
            </a:r>
            <a:r>
              <a:rPr lang="en-US" sz="2250" b="0" i="0" u="none" strike="noStrike" kern="1200" baseline="0" err="1">
                <a:solidFill>
                  <a:schemeClr val="tx2"/>
                </a:solidFill>
                <a:effectLst/>
                <a:latin typeface="+mn-lt"/>
                <a:ea typeface="+mn-ea"/>
                <a:cs typeface="+mn-cs"/>
              </a:rPr>
              <a:t>ullamcorper</a:t>
            </a:r>
            <a:r>
              <a:rPr lang="en-US" sz="2250" b="0" i="0" u="none" strike="noStrike" kern="1200" baseline="0">
                <a:solidFill>
                  <a:schemeClr val="tx2"/>
                </a:solidFill>
                <a:effectLst/>
                <a:latin typeface="+mn-lt"/>
                <a:ea typeface="+mn-ea"/>
                <a:cs typeface="+mn-cs"/>
              </a:rPr>
              <a:t> </a:t>
            </a:r>
            <a:r>
              <a:rPr lang="en-US" sz="2250" b="0" i="0" u="none" strike="noStrike" kern="1200" baseline="0" err="1">
                <a:solidFill>
                  <a:schemeClr val="tx2"/>
                </a:solidFill>
                <a:effectLst/>
                <a:latin typeface="+mn-lt"/>
                <a:ea typeface="+mn-ea"/>
                <a:cs typeface="+mn-cs"/>
              </a:rPr>
              <a:t>sem</a:t>
            </a:r>
            <a:r>
              <a:rPr lang="en-US" sz="2250" b="0" i="0" u="none" strike="noStrike" kern="1200" baseline="0">
                <a:solidFill>
                  <a:schemeClr val="tx2"/>
                </a:solidFill>
                <a:effectLst/>
                <a:latin typeface="+mn-lt"/>
                <a:ea typeface="+mn-ea"/>
                <a:cs typeface="+mn-cs"/>
              </a:rPr>
              <a:t>, sit </a:t>
            </a:r>
            <a:r>
              <a:rPr lang="en-US" sz="2250" b="0" i="0" u="none" strike="noStrike" kern="1200" baseline="0" err="1">
                <a:solidFill>
                  <a:schemeClr val="tx2"/>
                </a:solidFill>
                <a:effectLst/>
                <a:latin typeface="+mn-lt"/>
                <a:ea typeface="+mn-ea"/>
                <a:cs typeface="+mn-cs"/>
              </a:rPr>
              <a:t>amet</a:t>
            </a:r>
            <a:r>
              <a:rPr lang="en-US" sz="2250" b="0" i="0" u="none" strike="noStrike" kern="1200" baseline="0">
                <a:solidFill>
                  <a:schemeClr val="tx2"/>
                </a:solidFill>
                <a:effectLst/>
                <a:latin typeface="+mn-lt"/>
                <a:ea typeface="+mn-ea"/>
                <a:cs typeface="+mn-cs"/>
              </a:rPr>
              <a:t> </a:t>
            </a:r>
            <a:r>
              <a:rPr lang="en-US" sz="2250" b="0" i="0" u="none" strike="noStrike" kern="1200" baseline="0" err="1">
                <a:solidFill>
                  <a:schemeClr val="tx2"/>
                </a:solidFill>
                <a:effectLst/>
                <a:latin typeface="+mn-lt"/>
                <a:ea typeface="+mn-ea"/>
                <a:cs typeface="+mn-cs"/>
              </a:rPr>
              <a:t>molestie</a:t>
            </a:r>
            <a:r>
              <a:rPr lang="en-US" sz="2250" b="0" i="0" u="none" strike="noStrike" kern="1200" baseline="0">
                <a:solidFill>
                  <a:schemeClr val="tx2"/>
                </a:solidFill>
                <a:effectLst/>
                <a:latin typeface="+mn-lt"/>
                <a:ea typeface="+mn-ea"/>
                <a:cs typeface="+mn-cs"/>
              </a:rPr>
              <a:t> </a:t>
            </a:r>
            <a:r>
              <a:rPr lang="en-US" sz="2250" b="0" i="0" u="none" strike="noStrike" kern="1200" baseline="0" err="1">
                <a:solidFill>
                  <a:schemeClr val="tx2"/>
                </a:solidFill>
                <a:effectLst/>
                <a:latin typeface="+mn-lt"/>
                <a:ea typeface="+mn-ea"/>
                <a:cs typeface="+mn-cs"/>
              </a:rPr>
              <a:t>erat</a:t>
            </a:r>
            <a:r>
              <a:rPr lang="en-US" sz="2250" b="0" i="0" u="none" strike="noStrike" kern="1200" baseline="0">
                <a:solidFill>
                  <a:schemeClr val="tx2"/>
                </a:solidFill>
                <a:effectLst/>
                <a:latin typeface="+mn-lt"/>
                <a:ea typeface="+mn-ea"/>
                <a:cs typeface="+mn-cs"/>
              </a:rPr>
              <a:t>.</a:t>
            </a:r>
            <a:endParaRPr lang="en-US" sz="2250"/>
          </a:p>
        </p:txBody>
      </p:sp>
      <p:sp>
        <p:nvSpPr>
          <p:cNvPr id="11" name="Title 1">
            <a:extLst>
              <a:ext uri="{FF2B5EF4-FFF2-40B4-BE49-F238E27FC236}">
                <a16:creationId xmlns:a16="http://schemas.microsoft.com/office/drawing/2014/main" id="{ACEA603B-6443-0D44-9E04-B6B7C9B7EC52}"/>
              </a:ext>
            </a:extLst>
          </p:cNvPr>
          <p:cNvSpPr>
            <a:spLocks noGrp="1"/>
          </p:cNvSpPr>
          <p:nvPr>
            <p:ph type="title" hasCustomPrompt="1"/>
          </p:nvPr>
        </p:nvSpPr>
        <p:spPr>
          <a:xfrm>
            <a:off x="410663" y="202218"/>
            <a:ext cx="8229600" cy="857250"/>
          </a:xfrm>
        </p:spPr>
        <p:txBody>
          <a:bodyPr>
            <a:noAutofit/>
          </a:bodyPr>
          <a:lstStyle>
            <a:lvl1pPr algn="ctr">
              <a:defRPr sz="3000"/>
            </a:lvl1pPr>
          </a:lstStyle>
          <a:p>
            <a:r>
              <a:rPr lang="en-US"/>
              <a:t>OUR CEO</a:t>
            </a:r>
          </a:p>
        </p:txBody>
      </p:sp>
    </p:spTree>
    <p:extLst>
      <p:ext uri="{BB962C8B-B14F-4D97-AF65-F5344CB8AC3E}">
        <p14:creationId xmlns:p14="http://schemas.microsoft.com/office/powerpoint/2010/main" val="3841272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E96CFD1-35F8-D740-9BF4-64337DEEE49F}"/>
              </a:ext>
            </a:extLst>
          </p:cNvPr>
          <p:cNvSpPr>
            <a:spLocks noGrp="1"/>
          </p:cNvSpPr>
          <p:nvPr>
            <p:ph type="title"/>
          </p:nvPr>
        </p:nvSpPr>
        <p:spPr>
          <a:xfrm>
            <a:off x="457200" y="205979"/>
            <a:ext cx="8229600" cy="857250"/>
          </a:xfrm>
        </p:spPr>
        <p:txBody>
          <a:bodyPr>
            <a:noAutofit/>
          </a:bodyPr>
          <a:lstStyle>
            <a:lvl1pPr algn="ctr">
              <a:defRPr sz="3000"/>
            </a:lvl1pPr>
          </a:lstStyle>
          <a:p>
            <a:r>
              <a:rPr lang="en-US"/>
              <a:t>Click to edit Master title style</a:t>
            </a:r>
          </a:p>
        </p:txBody>
      </p:sp>
      <p:sp>
        <p:nvSpPr>
          <p:cNvPr id="2" name="Slide Number Placeholder 1">
            <a:extLst>
              <a:ext uri="{FF2B5EF4-FFF2-40B4-BE49-F238E27FC236}">
                <a16:creationId xmlns:a16="http://schemas.microsoft.com/office/drawing/2014/main" id="{F49FEA61-6F8E-8840-88F9-8ED29E0583C4}"/>
              </a:ext>
            </a:extLst>
          </p:cNvPr>
          <p:cNvSpPr>
            <a:spLocks noGrp="1"/>
          </p:cNvSpPr>
          <p:nvPr>
            <p:ph type="sldNum" sz="quarter" idx="10"/>
          </p:nvPr>
        </p:nvSpPr>
        <p:spPr/>
        <p:txBody>
          <a:bodyPr/>
          <a:lstStyle/>
          <a:p>
            <a:fld id="{2066355A-084C-D24E-9AD2-7E4FC41EA627}" type="slidenum">
              <a:rPr lang="en-US" smtClean="0"/>
              <a:pPr/>
              <a:t>‹#›</a:t>
            </a:fld>
            <a:endParaRPr lang="en-US" sz="800"/>
          </a:p>
        </p:txBody>
      </p:sp>
      <p:pic>
        <p:nvPicPr>
          <p:cNvPr id="5" name="Picture 4" descr="Logo&#10;&#10;Description automatically generated">
            <a:extLst>
              <a:ext uri="{FF2B5EF4-FFF2-40B4-BE49-F238E27FC236}">
                <a16:creationId xmlns:a16="http://schemas.microsoft.com/office/drawing/2014/main" id="{5AF577DB-4A47-864D-9F35-1113E66A03A1}"/>
              </a:ext>
            </a:extLst>
          </p:cNvPr>
          <p:cNvPicPr>
            <a:picLocks noChangeAspect="1"/>
          </p:cNvPicPr>
          <p:nvPr userDrawn="1"/>
        </p:nvPicPr>
        <p:blipFill rotWithShape="1">
          <a:blip r:embed="rId2"/>
          <a:srcRect t="30577" b="34039"/>
          <a:stretch/>
        </p:blipFill>
        <p:spPr>
          <a:xfrm>
            <a:off x="385011" y="4761591"/>
            <a:ext cx="904294" cy="247258"/>
          </a:xfrm>
          <a:prstGeom prst="rect">
            <a:avLst/>
          </a:prstGeom>
        </p:spPr>
      </p:pic>
    </p:spTree>
    <p:extLst>
      <p:ext uri="{BB962C8B-B14F-4D97-AF65-F5344CB8AC3E}">
        <p14:creationId xmlns:p14="http://schemas.microsoft.com/office/powerpoint/2010/main" val="17152559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ayout - 2 phones">
    <p:spTree>
      <p:nvGrpSpPr>
        <p:cNvPr id="1" name=""/>
        <p:cNvGrpSpPr/>
        <p:nvPr/>
      </p:nvGrpSpPr>
      <p:grpSpPr>
        <a:xfrm>
          <a:off x="0" y="0"/>
          <a:ext cx="0" cy="0"/>
          <a:chOff x="0" y="0"/>
          <a:chExt cx="0" cy="0"/>
        </a:xfrm>
      </p:grpSpPr>
      <p:pic>
        <p:nvPicPr>
          <p:cNvPr id="4" name="Picture 3" descr="iPhone-6-Flat-Mockup---Black.png">
            <a:extLst>
              <a:ext uri="{FF2B5EF4-FFF2-40B4-BE49-F238E27FC236}">
                <a16:creationId xmlns:a16="http://schemas.microsoft.com/office/drawing/2014/main" id="{DD41889E-C670-7948-B92A-2A34349482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1176" y="1113468"/>
            <a:ext cx="2597727" cy="5276273"/>
          </a:xfrm>
          <a:prstGeom prst="rect">
            <a:avLst/>
          </a:prstGeom>
        </p:spPr>
      </p:pic>
      <p:sp>
        <p:nvSpPr>
          <p:cNvPr id="6" name="Picture Placeholder 4">
            <a:extLst>
              <a:ext uri="{FF2B5EF4-FFF2-40B4-BE49-F238E27FC236}">
                <a16:creationId xmlns:a16="http://schemas.microsoft.com/office/drawing/2014/main" id="{8D30CD26-5FB7-0349-9C9B-4A9D84077443}"/>
              </a:ext>
            </a:extLst>
          </p:cNvPr>
          <p:cNvSpPr>
            <a:spLocks noGrp="1"/>
          </p:cNvSpPr>
          <p:nvPr>
            <p:ph type="pic" sz="quarter" idx="10"/>
          </p:nvPr>
        </p:nvSpPr>
        <p:spPr>
          <a:xfrm>
            <a:off x="1982899" y="1823692"/>
            <a:ext cx="2264400" cy="3967200"/>
          </a:xfrm>
        </p:spPr>
      </p:sp>
      <p:sp>
        <p:nvSpPr>
          <p:cNvPr id="7" name="Title 1">
            <a:extLst>
              <a:ext uri="{FF2B5EF4-FFF2-40B4-BE49-F238E27FC236}">
                <a16:creationId xmlns:a16="http://schemas.microsoft.com/office/drawing/2014/main" id="{8E96CFD1-35F8-D740-9BF4-64337DEEE49F}"/>
              </a:ext>
            </a:extLst>
          </p:cNvPr>
          <p:cNvSpPr>
            <a:spLocks noGrp="1"/>
          </p:cNvSpPr>
          <p:nvPr>
            <p:ph type="title" hasCustomPrompt="1"/>
          </p:nvPr>
        </p:nvSpPr>
        <p:spPr>
          <a:xfrm>
            <a:off x="457200" y="205979"/>
            <a:ext cx="8229600" cy="857250"/>
          </a:xfrm>
        </p:spPr>
        <p:txBody>
          <a:bodyPr>
            <a:noAutofit/>
          </a:bodyPr>
          <a:lstStyle>
            <a:lvl1pPr algn="ctr">
              <a:defRPr sz="3000"/>
            </a:lvl1pPr>
          </a:lstStyle>
          <a:p>
            <a:r>
              <a:rPr lang="en-US"/>
              <a:t>Click to edit title</a:t>
            </a:r>
          </a:p>
        </p:txBody>
      </p:sp>
      <p:pic>
        <p:nvPicPr>
          <p:cNvPr id="9" name="Picture 8" descr="iPhone-6-Flat-Mockup---Black.png">
            <a:extLst>
              <a:ext uri="{FF2B5EF4-FFF2-40B4-BE49-F238E27FC236}">
                <a16:creationId xmlns:a16="http://schemas.microsoft.com/office/drawing/2014/main" id="{8A66BC44-9223-2248-A89A-DF255BBF99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60804" y="1691537"/>
            <a:ext cx="2597727" cy="5276273"/>
          </a:xfrm>
          <a:prstGeom prst="rect">
            <a:avLst/>
          </a:prstGeom>
        </p:spPr>
      </p:pic>
      <p:sp>
        <p:nvSpPr>
          <p:cNvPr id="10" name="Picture Placeholder 4">
            <a:extLst>
              <a:ext uri="{FF2B5EF4-FFF2-40B4-BE49-F238E27FC236}">
                <a16:creationId xmlns:a16="http://schemas.microsoft.com/office/drawing/2014/main" id="{B6E6DE55-39B0-2C42-BCA3-F8B6630EEA88}"/>
              </a:ext>
            </a:extLst>
          </p:cNvPr>
          <p:cNvSpPr>
            <a:spLocks noGrp="1"/>
          </p:cNvSpPr>
          <p:nvPr>
            <p:ph type="pic" sz="quarter" idx="11"/>
          </p:nvPr>
        </p:nvSpPr>
        <p:spPr>
          <a:xfrm>
            <a:off x="4652527" y="2401761"/>
            <a:ext cx="2264400" cy="3967200"/>
          </a:xfrm>
        </p:spPr>
      </p:sp>
      <p:sp>
        <p:nvSpPr>
          <p:cNvPr id="2" name="Slide Number Placeholder 1">
            <a:extLst>
              <a:ext uri="{FF2B5EF4-FFF2-40B4-BE49-F238E27FC236}">
                <a16:creationId xmlns:a16="http://schemas.microsoft.com/office/drawing/2014/main" id="{E5079E51-835A-2542-B530-AADF64B96971}"/>
              </a:ext>
            </a:extLst>
          </p:cNvPr>
          <p:cNvSpPr>
            <a:spLocks noGrp="1"/>
          </p:cNvSpPr>
          <p:nvPr>
            <p:ph type="sldNum" sz="quarter" idx="12"/>
          </p:nvPr>
        </p:nvSpPr>
        <p:spPr/>
        <p:txBody>
          <a:bodyPr/>
          <a:lstStyle/>
          <a:p>
            <a:fld id="{2066355A-084C-D24E-9AD2-7E4FC41EA627}" type="slidenum">
              <a:rPr lang="en-US" smtClean="0"/>
              <a:pPr/>
              <a:t>‹#›</a:t>
            </a:fld>
            <a:endParaRPr lang="en-US" sz="800"/>
          </a:p>
        </p:txBody>
      </p:sp>
      <p:pic>
        <p:nvPicPr>
          <p:cNvPr id="11" name="Picture 10" descr="Logo&#10;&#10;Description automatically generated">
            <a:extLst>
              <a:ext uri="{FF2B5EF4-FFF2-40B4-BE49-F238E27FC236}">
                <a16:creationId xmlns:a16="http://schemas.microsoft.com/office/drawing/2014/main" id="{B2B0253D-472E-BF4C-9961-B2D07A9986F8}"/>
              </a:ext>
            </a:extLst>
          </p:cNvPr>
          <p:cNvPicPr>
            <a:picLocks noChangeAspect="1"/>
          </p:cNvPicPr>
          <p:nvPr userDrawn="1"/>
        </p:nvPicPr>
        <p:blipFill rotWithShape="1">
          <a:blip r:embed="rId3"/>
          <a:srcRect t="30577" b="34039"/>
          <a:stretch/>
        </p:blipFill>
        <p:spPr>
          <a:xfrm>
            <a:off x="385011" y="4761591"/>
            <a:ext cx="904294" cy="247258"/>
          </a:xfrm>
          <a:prstGeom prst="rect">
            <a:avLst/>
          </a:prstGeom>
        </p:spPr>
      </p:pic>
    </p:spTree>
    <p:extLst>
      <p:ext uri="{BB962C8B-B14F-4D97-AF65-F5344CB8AC3E}">
        <p14:creationId xmlns:p14="http://schemas.microsoft.com/office/powerpoint/2010/main" val="10118128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ayout - phone">
    <p:spTree>
      <p:nvGrpSpPr>
        <p:cNvPr id="1" name=""/>
        <p:cNvGrpSpPr/>
        <p:nvPr/>
      </p:nvGrpSpPr>
      <p:grpSpPr>
        <a:xfrm>
          <a:off x="0" y="0"/>
          <a:ext cx="0" cy="0"/>
          <a:chOff x="0" y="0"/>
          <a:chExt cx="0" cy="0"/>
        </a:xfrm>
      </p:grpSpPr>
      <p:pic>
        <p:nvPicPr>
          <p:cNvPr id="4" name="Picture 3" descr="iPhone-6-Flat-Mockup---Black.png">
            <a:extLst>
              <a:ext uri="{FF2B5EF4-FFF2-40B4-BE49-F238E27FC236}">
                <a16:creationId xmlns:a16="http://schemas.microsoft.com/office/drawing/2014/main" id="{DD41889E-C670-7948-B92A-2A34349482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92857" y="1219753"/>
            <a:ext cx="1778801" cy="3612943"/>
          </a:xfrm>
          <a:prstGeom prst="rect">
            <a:avLst/>
          </a:prstGeom>
        </p:spPr>
      </p:pic>
      <p:sp>
        <p:nvSpPr>
          <p:cNvPr id="6" name="Picture Placeholder 4">
            <a:extLst>
              <a:ext uri="{FF2B5EF4-FFF2-40B4-BE49-F238E27FC236}">
                <a16:creationId xmlns:a16="http://schemas.microsoft.com/office/drawing/2014/main" id="{8D30CD26-5FB7-0349-9C9B-4A9D84077443}"/>
              </a:ext>
            </a:extLst>
          </p:cNvPr>
          <p:cNvSpPr>
            <a:spLocks noGrp="1"/>
          </p:cNvSpPr>
          <p:nvPr>
            <p:ph type="pic" sz="quarter" idx="10"/>
          </p:nvPr>
        </p:nvSpPr>
        <p:spPr>
          <a:xfrm>
            <a:off x="5830597" y="1732013"/>
            <a:ext cx="1534829" cy="2666271"/>
          </a:xfrm>
        </p:spPr>
      </p:sp>
      <p:sp>
        <p:nvSpPr>
          <p:cNvPr id="7" name="Title 1">
            <a:extLst>
              <a:ext uri="{FF2B5EF4-FFF2-40B4-BE49-F238E27FC236}">
                <a16:creationId xmlns:a16="http://schemas.microsoft.com/office/drawing/2014/main" id="{8E96CFD1-35F8-D740-9BF4-64337DEEE49F}"/>
              </a:ext>
            </a:extLst>
          </p:cNvPr>
          <p:cNvSpPr>
            <a:spLocks noGrp="1"/>
          </p:cNvSpPr>
          <p:nvPr>
            <p:ph type="title" hasCustomPrompt="1"/>
          </p:nvPr>
        </p:nvSpPr>
        <p:spPr>
          <a:xfrm>
            <a:off x="457200" y="205979"/>
            <a:ext cx="8229600" cy="857250"/>
          </a:xfrm>
        </p:spPr>
        <p:txBody>
          <a:bodyPr>
            <a:noAutofit/>
          </a:bodyPr>
          <a:lstStyle>
            <a:lvl1pPr algn="ctr">
              <a:defRPr sz="3000"/>
            </a:lvl1pPr>
          </a:lstStyle>
          <a:p>
            <a:r>
              <a:rPr lang="en-US"/>
              <a:t>Click to edit title</a:t>
            </a:r>
          </a:p>
        </p:txBody>
      </p:sp>
      <p:sp>
        <p:nvSpPr>
          <p:cNvPr id="2" name="Slide Number Placeholder 1">
            <a:extLst>
              <a:ext uri="{FF2B5EF4-FFF2-40B4-BE49-F238E27FC236}">
                <a16:creationId xmlns:a16="http://schemas.microsoft.com/office/drawing/2014/main" id="{B8173B25-9EB1-F142-9E95-4BB4F3F66B6A}"/>
              </a:ext>
            </a:extLst>
          </p:cNvPr>
          <p:cNvSpPr>
            <a:spLocks noGrp="1"/>
          </p:cNvSpPr>
          <p:nvPr>
            <p:ph type="sldNum" sz="quarter" idx="11"/>
          </p:nvPr>
        </p:nvSpPr>
        <p:spPr/>
        <p:txBody>
          <a:bodyPr/>
          <a:lstStyle/>
          <a:p>
            <a:fld id="{2066355A-084C-D24E-9AD2-7E4FC41EA627}" type="slidenum">
              <a:rPr lang="en-US" smtClean="0"/>
              <a:pPr/>
              <a:t>‹#›</a:t>
            </a:fld>
            <a:endParaRPr lang="en-US" sz="800"/>
          </a:p>
        </p:txBody>
      </p:sp>
      <p:pic>
        <p:nvPicPr>
          <p:cNvPr id="9" name="Picture 8" descr="Logo&#10;&#10;Description automatically generated">
            <a:extLst>
              <a:ext uri="{FF2B5EF4-FFF2-40B4-BE49-F238E27FC236}">
                <a16:creationId xmlns:a16="http://schemas.microsoft.com/office/drawing/2014/main" id="{4C94B811-0A54-114D-AD10-65690CE8825F}"/>
              </a:ext>
            </a:extLst>
          </p:cNvPr>
          <p:cNvPicPr>
            <a:picLocks noChangeAspect="1"/>
          </p:cNvPicPr>
          <p:nvPr userDrawn="1"/>
        </p:nvPicPr>
        <p:blipFill rotWithShape="1">
          <a:blip r:embed="rId3"/>
          <a:srcRect t="30577" b="34039"/>
          <a:stretch/>
        </p:blipFill>
        <p:spPr>
          <a:xfrm>
            <a:off x="385011" y="4761591"/>
            <a:ext cx="904294" cy="247258"/>
          </a:xfrm>
          <a:prstGeom prst="rect">
            <a:avLst/>
          </a:prstGeom>
        </p:spPr>
      </p:pic>
    </p:spTree>
    <p:extLst>
      <p:ext uri="{BB962C8B-B14F-4D97-AF65-F5344CB8AC3E}">
        <p14:creationId xmlns:p14="http://schemas.microsoft.com/office/powerpoint/2010/main" val="25740783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669133"/>
            <a:ext cx="6316266" cy="994172"/>
          </a:xfrm>
        </p:spPr>
        <p:txBody>
          <a:bodyPr>
            <a:normAutofit/>
          </a:bodyPr>
          <a:lstStyle>
            <a:lvl1pPr algn="ctr">
              <a:defRPr lang="en-US" sz="2100" kern="1200"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32329" y="2082702"/>
            <a:ext cx="2161856" cy="617934"/>
          </a:xfrm>
        </p:spPr>
        <p:txBody>
          <a:bodyPr anchor="b">
            <a:noAutofit/>
          </a:bodyPr>
          <a:lstStyle>
            <a:lvl1pPr marL="0" indent="0">
              <a:buNone/>
              <a:defRPr lang="en-US" sz="150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932329" y="2875955"/>
            <a:ext cx="2161856" cy="1498400"/>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485749" y="2082702"/>
            <a:ext cx="2172503" cy="617934"/>
          </a:xfrm>
        </p:spPr>
        <p:txBody>
          <a:bodyPr anchor="b">
            <a:noAutofit/>
          </a:bodyPr>
          <a:lstStyle>
            <a:lvl1pPr marL="0" indent="0">
              <a:buNone/>
              <a:defRPr lang="en-US" sz="150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485749" y="2875955"/>
            <a:ext cx="2172503" cy="1498400"/>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049816" y="2082702"/>
            <a:ext cx="2161856" cy="617934"/>
          </a:xfrm>
        </p:spPr>
        <p:txBody>
          <a:bodyPr anchor="b">
            <a:noAutofit/>
          </a:bodyPr>
          <a:lstStyle>
            <a:lvl1pPr marL="0" indent="0">
              <a:buNone/>
              <a:defRPr lang="en-US" sz="150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049816" y="2875955"/>
            <a:ext cx="2161856" cy="1498400"/>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628650" y="4767263"/>
            <a:ext cx="2057400" cy="273844"/>
          </a:xfrm>
          <a:prstGeom prst="rect">
            <a:avLst/>
          </a:prstGeom>
        </p:spPr>
        <p:txBody>
          <a:bodyPr/>
          <a:lstStyle>
            <a:lvl1pPr>
              <a:defRPr sz="675"/>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3028950" y="4767263"/>
            <a:ext cx="3086100" cy="273844"/>
          </a:xfrm>
          <a:prstGeom prst="rect">
            <a:avLst/>
          </a:prstGeom>
        </p:spPr>
        <p:txBody>
          <a:bodyPr/>
          <a:lstStyle>
            <a:lvl1pPr>
              <a:defRPr sz="675"/>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1678782" cy="2328863"/>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166820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Orange">
    <p:spTree>
      <p:nvGrpSpPr>
        <p:cNvPr id="1" name=""/>
        <p:cNvGrpSpPr/>
        <p:nvPr/>
      </p:nvGrpSpPr>
      <p:grpSpPr>
        <a:xfrm>
          <a:off x="0" y="0"/>
          <a:ext cx="0" cy="0"/>
          <a:chOff x="0" y="0"/>
          <a:chExt cx="0" cy="0"/>
        </a:xfrm>
      </p:grpSpPr>
      <p:sp>
        <p:nvSpPr>
          <p:cNvPr id="5" name="Round Diagonal Corner Rectangle 4"/>
          <p:cNvSpPr/>
          <p:nvPr userDrawn="1"/>
        </p:nvSpPr>
        <p:spPr>
          <a:xfrm>
            <a:off x="457200" y="331611"/>
            <a:ext cx="8229600" cy="4325056"/>
          </a:xfrm>
          <a:prstGeom prst="round2DiagRect">
            <a:avLst>
              <a:gd name="adj1" fmla="val 0"/>
              <a:gd name="adj2" fmla="val 941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2313" y="1955144"/>
            <a:ext cx="7772400" cy="1021556"/>
          </a:xfrm>
        </p:spPr>
        <p:txBody>
          <a:bodyPr anchor="ctr">
            <a:noAutofit/>
          </a:bodyPr>
          <a:lstStyle>
            <a:lvl1pPr algn="l">
              <a:defRPr sz="4000" b="1" cap="all">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722313" y="2977443"/>
            <a:ext cx="7772400" cy="384175"/>
          </a:xfrm>
        </p:spPr>
        <p:txBody>
          <a:bodyPr anchor="b">
            <a:noAutofit/>
          </a:bodyPr>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noAutofit/>
          </a:bodyPr>
          <a:lstStyle/>
          <a:p>
            <a:fld id="{91AF2B4D-6B12-4EDF-87BB-2B55CECB6611}" type="slidenum">
              <a:rPr lang="en-US" smtClean="0"/>
              <a:pPr/>
              <a:t>‹#›</a:t>
            </a:fld>
            <a:endParaRPr lang="en-US" dirty="0"/>
          </a:p>
        </p:txBody>
      </p:sp>
      <p:pic>
        <p:nvPicPr>
          <p:cNvPr id="8" name="Picture 7"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spTree>
    <p:extLst>
      <p:ext uri="{BB962C8B-B14F-4D97-AF65-F5344CB8AC3E}">
        <p14:creationId xmlns:p14="http://schemas.microsoft.com/office/powerpoint/2010/main" val="112239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Green">
    <p:spTree>
      <p:nvGrpSpPr>
        <p:cNvPr id="1" name=""/>
        <p:cNvGrpSpPr/>
        <p:nvPr/>
      </p:nvGrpSpPr>
      <p:grpSpPr>
        <a:xfrm>
          <a:off x="0" y="0"/>
          <a:ext cx="0" cy="0"/>
          <a:chOff x="0" y="0"/>
          <a:chExt cx="0" cy="0"/>
        </a:xfrm>
      </p:grpSpPr>
      <p:sp>
        <p:nvSpPr>
          <p:cNvPr id="5" name="Round Diagonal Corner Rectangle 4"/>
          <p:cNvSpPr/>
          <p:nvPr userDrawn="1"/>
        </p:nvSpPr>
        <p:spPr>
          <a:xfrm>
            <a:off x="457200" y="331611"/>
            <a:ext cx="8229600" cy="4325056"/>
          </a:xfrm>
          <a:prstGeom prst="round2DiagRect">
            <a:avLst>
              <a:gd name="adj1" fmla="val 0"/>
              <a:gd name="adj2" fmla="val 9418"/>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2313" y="1955144"/>
            <a:ext cx="7772400" cy="1021556"/>
          </a:xfrm>
        </p:spPr>
        <p:txBody>
          <a:bodyPr anchor="ctr">
            <a:noAutofit/>
          </a:bodyPr>
          <a:lstStyle>
            <a:lvl1pPr algn="l">
              <a:defRPr sz="4000" b="1" cap="all">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722313" y="2977443"/>
            <a:ext cx="7772400" cy="384175"/>
          </a:xfrm>
        </p:spPr>
        <p:txBody>
          <a:bodyPr anchor="b">
            <a:noAutofit/>
          </a:bodyPr>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noAutofit/>
          </a:bodyPr>
          <a:lstStyle/>
          <a:p>
            <a:fld id="{91AF2B4D-6B12-4EDF-87BB-2B55CECB6611}" type="slidenum">
              <a:rPr lang="en-US" smtClean="0"/>
              <a:pPr/>
              <a:t>‹#›</a:t>
            </a:fld>
            <a:endParaRPr lang="en-US"/>
          </a:p>
        </p:txBody>
      </p:sp>
      <p:pic>
        <p:nvPicPr>
          <p:cNvPr id="8" name="Picture 7"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spTree>
    <p:extLst>
      <p:ext uri="{BB962C8B-B14F-4D97-AF65-F5344CB8AC3E}">
        <p14:creationId xmlns:p14="http://schemas.microsoft.com/office/powerpoint/2010/main" val="181871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Blue">
    <p:spTree>
      <p:nvGrpSpPr>
        <p:cNvPr id="1" name=""/>
        <p:cNvGrpSpPr/>
        <p:nvPr/>
      </p:nvGrpSpPr>
      <p:grpSpPr>
        <a:xfrm>
          <a:off x="0" y="0"/>
          <a:ext cx="0" cy="0"/>
          <a:chOff x="0" y="0"/>
          <a:chExt cx="0" cy="0"/>
        </a:xfrm>
      </p:grpSpPr>
      <p:sp>
        <p:nvSpPr>
          <p:cNvPr id="5" name="Round Diagonal Corner Rectangle 4"/>
          <p:cNvSpPr/>
          <p:nvPr userDrawn="1"/>
        </p:nvSpPr>
        <p:spPr>
          <a:xfrm>
            <a:off x="457200" y="331611"/>
            <a:ext cx="8229600" cy="4325056"/>
          </a:xfrm>
          <a:prstGeom prst="round2DiagRect">
            <a:avLst>
              <a:gd name="adj1" fmla="val 0"/>
              <a:gd name="adj2" fmla="val 9418"/>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2313" y="1955144"/>
            <a:ext cx="7772400" cy="1021556"/>
          </a:xfrm>
        </p:spPr>
        <p:txBody>
          <a:bodyPr anchor="ctr">
            <a:noAutofit/>
          </a:bodyPr>
          <a:lstStyle>
            <a:lvl1pPr algn="l">
              <a:defRPr sz="4000" b="1" cap="all">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722313" y="2977443"/>
            <a:ext cx="7772400" cy="384175"/>
          </a:xfrm>
        </p:spPr>
        <p:txBody>
          <a:bodyPr anchor="b">
            <a:noAutofit/>
          </a:bodyPr>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noAutofit/>
          </a:bodyPr>
          <a:lstStyle/>
          <a:p>
            <a:fld id="{91AF2B4D-6B12-4EDF-87BB-2B55CECB6611}" type="slidenum">
              <a:rPr lang="en-US" smtClean="0"/>
              <a:pPr/>
              <a:t>‹#›</a:t>
            </a:fld>
            <a:endParaRPr lang="en-US"/>
          </a:p>
        </p:txBody>
      </p:sp>
      <p:pic>
        <p:nvPicPr>
          <p:cNvPr id="8" name="Picture 7"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spTree>
    <p:extLst>
      <p:ext uri="{BB962C8B-B14F-4D97-AF65-F5344CB8AC3E}">
        <p14:creationId xmlns:p14="http://schemas.microsoft.com/office/powerpoint/2010/main" val="203359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urple">
    <p:spTree>
      <p:nvGrpSpPr>
        <p:cNvPr id="1" name=""/>
        <p:cNvGrpSpPr/>
        <p:nvPr/>
      </p:nvGrpSpPr>
      <p:grpSpPr>
        <a:xfrm>
          <a:off x="0" y="0"/>
          <a:ext cx="0" cy="0"/>
          <a:chOff x="0" y="0"/>
          <a:chExt cx="0" cy="0"/>
        </a:xfrm>
      </p:grpSpPr>
      <p:sp>
        <p:nvSpPr>
          <p:cNvPr id="5" name="Round Diagonal Corner Rectangle 4"/>
          <p:cNvSpPr/>
          <p:nvPr userDrawn="1"/>
        </p:nvSpPr>
        <p:spPr>
          <a:xfrm>
            <a:off x="457200" y="331611"/>
            <a:ext cx="8229600" cy="4325056"/>
          </a:xfrm>
          <a:prstGeom prst="round2DiagRect">
            <a:avLst>
              <a:gd name="adj1" fmla="val 0"/>
              <a:gd name="adj2" fmla="val 94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2313" y="1955144"/>
            <a:ext cx="7772400" cy="1021556"/>
          </a:xfrm>
        </p:spPr>
        <p:txBody>
          <a:bodyPr anchor="ctr">
            <a:noAutofit/>
          </a:bodyPr>
          <a:lstStyle>
            <a:lvl1pPr algn="l">
              <a:defRPr sz="4000" b="1" cap="all">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722313" y="2977443"/>
            <a:ext cx="7772400" cy="384175"/>
          </a:xfrm>
        </p:spPr>
        <p:txBody>
          <a:bodyPr anchor="b">
            <a:noAutofit/>
          </a:bodyPr>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noAutofit/>
          </a:bodyPr>
          <a:lstStyle/>
          <a:p>
            <a:fld id="{91AF2B4D-6B12-4EDF-87BB-2B55CECB6611}" type="slidenum">
              <a:rPr lang="en-US" smtClean="0"/>
              <a:pPr/>
              <a:t>‹#›</a:t>
            </a:fld>
            <a:endParaRPr lang="en-US"/>
          </a:p>
        </p:txBody>
      </p:sp>
      <p:pic>
        <p:nvPicPr>
          <p:cNvPr id="8" name="Picture 7" descr="CompTIA_logo.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854045"/>
            <a:ext cx="612648" cy="131064"/>
          </a:xfrm>
          <a:prstGeom prst="rect">
            <a:avLst/>
          </a:prstGeom>
        </p:spPr>
      </p:pic>
    </p:spTree>
    <p:extLst>
      <p:ext uri="{BB962C8B-B14F-4D97-AF65-F5344CB8AC3E}">
        <p14:creationId xmlns:p14="http://schemas.microsoft.com/office/powerpoint/2010/main" val="3222121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image" Target="../media/image5.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theme" Target="../theme/theme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24863" y="4767263"/>
            <a:ext cx="261937" cy="273844"/>
          </a:xfrm>
          <a:prstGeom prst="rect">
            <a:avLst/>
          </a:prstGeom>
        </p:spPr>
        <p:txBody>
          <a:bodyPr vert="horz" lIns="91440" tIns="45720" rIns="0" bIns="45720" rtlCol="0" anchor="ctr"/>
          <a:lstStyle>
            <a:lvl1pPr algn="r">
              <a:defRPr sz="900">
                <a:solidFill>
                  <a:srgbClr val="69727B"/>
                </a:solidFill>
              </a:defRPr>
            </a:lvl1pPr>
          </a:lstStyle>
          <a:p>
            <a:fld id="{2066355A-084C-D24E-9AD2-7E4FC41EA627}" type="slidenum">
              <a:rPr lang="en-US" smtClean="0"/>
              <a:pPr/>
              <a:t>‹#›</a:t>
            </a:fld>
            <a:endParaRPr lang="en-US" dirty="0"/>
          </a:p>
        </p:txBody>
      </p:sp>
      <p:cxnSp>
        <p:nvCxnSpPr>
          <p:cNvPr id="8" name="Straight Connector 7"/>
          <p:cNvCxnSpPr/>
          <p:nvPr userDrawn="1"/>
        </p:nvCxnSpPr>
        <p:spPr>
          <a:xfrm>
            <a:off x="457200" y="4767263"/>
            <a:ext cx="8229600" cy="0"/>
          </a:xfrm>
          <a:prstGeom prst="line">
            <a:avLst/>
          </a:prstGeom>
          <a:ln w="12700" cmpd="sng">
            <a:solidFill>
              <a:srgbClr val="69727B"/>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79" r:id="rId3"/>
    <p:sldLayoutId id="2147493471" r:id="rId4"/>
    <p:sldLayoutId id="2147493472" r:id="rId5"/>
    <p:sldLayoutId id="2147493458" r:id="rId6"/>
    <p:sldLayoutId id="2147493467" r:id="rId7"/>
    <p:sldLayoutId id="2147493468" r:id="rId8"/>
    <p:sldLayoutId id="2147493469" r:id="rId9"/>
    <p:sldLayoutId id="2147493459" r:id="rId10"/>
    <p:sldLayoutId id="2147493474" r:id="rId11"/>
    <p:sldLayoutId id="2147493478" r:id="rId12"/>
    <p:sldLayoutId id="2147493480" r:id="rId13"/>
    <p:sldLayoutId id="2147493473" r:id="rId14"/>
    <p:sldLayoutId id="2147493464" r:id="rId15"/>
    <p:sldLayoutId id="2147493465" r:id="rId16"/>
    <p:sldLayoutId id="2147493466" r:id="rId17"/>
    <p:sldLayoutId id="2147493470" r:id="rId18"/>
    <p:sldLayoutId id="2147493475" r:id="rId19"/>
    <p:sldLayoutId id="2147493477" r:id="rId20"/>
    <p:sldLayoutId id="2147493481" r:id="rId21"/>
    <p:sldLayoutId id="2147493558" r:id="rId22"/>
    <p:sldLayoutId id="2147493559" r:id="rId23"/>
    <p:sldLayoutId id="2147493560" r:id="rId24"/>
    <p:sldLayoutId id="2147493561" r:id="rId25"/>
  </p:sldLayoutIdLst>
  <p:hf hdr="0" dt="0"/>
  <p:txStyles>
    <p:titleStyle>
      <a:lvl1pPr algn="l" defTabSz="457200" rtl="0" eaLnBrk="1" latinLnBrk="0" hangingPunct="1">
        <a:spcBef>
          <a:spcPct val="0"/>
        </a:spcBef>
        <a:buNone/>
        <a:defRPr sz="2800" b="1" kern="1200">
          <a:solidFill>
            <a:srgbClr val="FF0000"/>
          </a:solidFill>
          <a:latin typeface="+mj-lt"/>
          <a:ea typeface="+mj-ea"/>
          <a:cs typeface="+mj-cs"/>
        </a:defRPr>
      </a:lvl1pPr>
    </p:titleStyle>
    <p:bodyStyle>
      <a:lvl1pPr marL="225425" indent="-225425" algn="l" defTabSz="457200" rtl="0" eaLnBrk="1" latinLnBrk="0" hangingPunct="1">
        <a:spcBef>
          <a:spcPts val="1200"/>
        </a:spcBef>
        <a:buSzPct val="80000"/>
        <a:buFont typeface="Wingdings" charset="2"/>
        <a:buChar char="§"/>
        <a:defRPr sz="2000" kern="1200">
          <a:solidFill>
            <a:srgbClr val="576068"/>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rgbClr val="576068"/>
          </a:solidFill>
          <a:latin typeface="+mn-lt"/>
          <a:ea typeface="+mn-ea"/>
          <a:cs typeface="+mn-cs"/>
        </a:defRPr>
      </a:lvl2pPr>
      <a:lvl3pPr marL="1081088" indent="-166688" algn="l" defTabSz="457200" rtl="0" eaLnBrk="1" latinLnBrk="0" hangingPunct="1">
        <a:spcBef>
          <a:spcPct val="20000"/>
        </a:spcBef>
        <a:buSzPct val="80000"/>
        <a:buFont typeface="Wingdings" charset="2"/>
        <a:buChar char="§"/>
        <a:defRPr sz="1600" kern="1200">
          <a:solidFill>
            <a:srgbClr val="576068"/>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rgbClr val="576068"/>
          </a:solidFill>
          <a:latin typeface="+mn-lt"/>
          <a:ea typeface="+mn-ea"/>
          <a:cs typeface="+mn-cs"/>
        </a:defRPr>
      </a:lvl4pPr>
      <a:lvl5pPr marL="2003425" indent="-174625" algn="l" defTabSz="457200" rtl="0" eaLnBrk="1" latinLnBrk="0" hangingPunct="1">
        <a:spcBef>
          <a:spcPct val="20000"/>
        </a:spcBef>
        <a:buSzPct val="70000"/>
        <a:buFont typeface="Wingdings" charset="2"/>
        <a:buChar char="§"/>
        <a:defRPr sz="1400" kern="1200">
          <a:solidFill>
            <a:srgbClr val="576068"/>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323546" y="4767264"/>
            <a:ext cx="363257" cy="273844"/>
          </a:xfrm>
          <a:prstGeom prst="rect">
            <a:avLst/>
          </a:prstGeom>
        </p:spPr>
        <p:txBody>
          <a:bodyPr vert="horz" lIns="91440" tIns="45720" rIns="0" bIns="45720" rtlCol="0" anchor="ctr"/>
          <a:lstStyle>
            <a:lvl1pPr algn="r">
              <a:defRPr sz="825" baseline="0">
                <a:solidFill>
                  <a:schemeClr val="bg2"/>
                </a:solidFill>
              </a:defRPr>
            </a:lvl1pPr>
          </a:lstStyle>
          <a:p>
            <a:fld id="{2066355A-084C-D24E-9AD2-7E4FC41EA627}" type="slidenum">
              <a:rPr lang="en-US" smtClean="0"/>
              <a:pPr/>
              <a:t>‹#›</a:t>
            </a:fld>
            <a:endParaRPr lang="en-US" sz="825"/>
          </a:p>
        </p:txBody>
      </p:sp>
      <p:cxnSp>
        <p:nvCxnSpPr>
          <p:cNvPr id="8" name="Straight Connector 7"/>
          <p:cNvCxnSpPr/>
          <p:nvPr userDrawn="1"/>
        </p:nvCxnSpPr>
        <p:spPr>
          <a:xfrm>
            <a:off x="457200" y="4767263"/>
            <a:ext cx="8229600"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BF19DD1D-4FB4-A14D-8120-88D2773F07ED}"/>
              </a:ext>
            </a:extLst>
          </p:cNvPr>
          <p:cNvSpPr txBox="1">
            <a:spLocks/>
          </p:cNvSpPr>
          <p:nvPr userDrawn="1"/>
        </p:nvSpPr>
        <p:spPr>
          <a:xfrm>
            <a:off x="3436911" y="4767264"/>
            <a:ext cx="4999948"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825" baseline="0">
                <a:solidFill>
                  <a:schemeClr val="bg2"/>
                </a:solidFill>
              </a:rPr>
              <a:t>Copyright© 2023 </a:t>
            </a:r>
            <a:r>
              <a:rPr lang="en-US" sz="825" b="0" i="0" kern="1200">
                <a:solidFill>
                  <a:schemeClr val="bg2"/>
                </a:solidFill>
                <a:effectLst/>
                <a:latin typeface="+mn-lt"/>
                <a:ea typeface="+mn-ea"/>
                <a:cs typeface="+mn-cs"/>
              </a:rPr>
              <a:t>CompTIA, Inc. </a:t>
            </a:r>
            <a:r>
              <a:rPr lang="en-US" sz="825" baseline="0">
                <a:solidFill>
                  <a:schemeClr val="bg2"/>
                </a:solidFill>
              </a:rPr>
              <a:t>All Rights Reserved.  |  </a:t>
            </a:r>
            <a:r>
              <a:rPr lang="en-US" sz="825" baseline="0" err="1">
                <a:solidFill>
                  <a:schemeClr val="bg2"/>
                </a:solidFill>
              </a:rPr>
              <a:t>CompTIA.org</a:t>
            </a:r>
            <a:endParaRPr lang="en-US" sz="825" baseline="0">
              <a:solidFill>
                <a:schemeClr val="bg2"/>
              </a:solidFill>
            </a:endParaRPr>
          </a:p>
        </p:txBody>
      </p:sp>
      <p:pic>
        <p:nvPicPr>
          <p:cNvPr id="10" name="Picture 9" descr="Logo&#10;&#10;Description automatically generated">
            <a:extLst>
              <a:ext uri="{FF2B5EF4-FFF2-40B4-BE49-F238E27FC236}">
                <a16:creationId xmlns:a16="http://schemas.microsoft.com/office/drawing/2014/main" id="{AEDD919D-CB8C-654D-8CE6-9D6C8885360B}"/>
              </a:ext>
            </a:extLst>
          </p:cNvPr>
          <p:cNvPicPr>
            <a:picLocks noChangeAspect="1"/>
          </p:cNvPicPr>
          <p:nvPr userDrawn="1"/>
        </p:nvPicPr>
        <p:blipFill rotWithShape="1">
          <a:blip r:embed="rId36"/>
          <a:srcRect t="30577" b="34039"/>
          <a:stretch/>
        </p:blipFill>
        <p:spPr>
          <a:xfrm>
            <a:off x="385011" y="4761591"/>
            <a:ext cx="904294" cy="247258"/>
          </a:xfrm>
          <a:prstGeom prst="rect">
            <a:avLst/>
          </a:prstGeom>
        </p:spPr>
      </p:pic>
    </p:spTree>
    <p:extLst>
      <p:ext uri="{BB962C8B-B14F-4D97-AF65-F5344CB8AC3E}">
        <p14:creationId xmlns:p14="http://schemas.microsoft.com/office/powerpoint/2010/main" val="1939047926"/>
      </p:ext>
    </p:extLst>
  </p:cSld>
  <p:clrMap bg1="lt1" tx1="dk1" bg2="lt2" tx2="dk2" accent1="accent1" accent2="accent2" accent3="accent3" accent4="accent4" accent5="accent5" accent6="accent6" hlink="hlink" folHlink="folHlink"/>
  <p:sldLayoutIdLst>
    <p:sldLayoutId id="2147493563" r:id="rId1"/>
    <p:sldLayoutId id="2147493564" r:id="rId2"/>
    <p:sldLayoutId id="2147493565" r:id="rId3"/>
    <p:sldLayoutId id="2147493566" r:id="rId4"/>
    <p:sldLayoutId id="2147493567" r:id="rId5"/>
    <p:sldLayoutId id="2147493568" r:id="rId6"/>
    <p:sldLayoutId id="2147493569" r:id="rId7"/>
    <p:sldLayoutId id="2147493570" r:id="rId8"/>
    <p:sldLayoutId id="2147493571" r:id="rId9"/>
    <p:sldLayoutId id="2147493572" r:id="rId10"/>
    <p:sldLayoutId id="2147493573" r:id="rId11"/>
    <p:sldLayoutId id="2147493574" r:id="rId12"/>
    <p:sldLayoutId id="2147493575" r:id="rId13"/>
    <p:sldLayoutId id="2147493576" r:id="rId14"/>
    <p:sldLayoutId id="2147493577" r:id="rId15"/>
    <p:sldLayoutId id="2147493578" r:id="rId16"/>
    <p:sldLayoutId id="2147493579" r:id="rId17"/>
    <p:sldLayoutId id="2147493580" r:id="rId18"/>
    <p:sldLayoutId id="2147493581" r:id="rId19"/>
    <p:sldLayoutId id="2147493582" r:id="rId20"/>
    <p:sldLayoutId id="2147493583" r:id="rId21"/>
    <p:sldLayoutId id="2147493584" r:id="rId22"/>
    <p:sldLayoutId id="2147493585" r:id="rId23"/>
    <p:sldLayoutId id="2147493586" r:id="rId24"/>
    <p:sldLayoutId id="2147493587" r:id="rId25"/>
    <p:sldLayoutId id="2147493588" r:id="rId26"/>
    <p:sldLayoutId id="2147493589" r:id="rId27"/>
    <p:sldLayoutId id="2147493590" r:id="rId28"/>
    <p:sldLayoutId id="2147493591" r:id="rId29"/>
    <p:sldLayoutId id="2147493592" r:id="rId30"/>
    <p:sldLayoutId id="2147493593" r:id="rId31"/>
    <p:sldLayoutId id="2147493594" r:id="rId32"/>
    <p:sldLayoutId id="2147493595" r:id="rId33"/>
    <p:sldLayoutId id="2147493596" r:id="rId34"/>
  </p:sldLayoutIdLst>
  <p:hf hdr="0" dt="0"/>
  <p:txStyles>
    <p:titleStyle>
      <a:lvl1pPr algn="l" defTabSz="457178" rtl="0" eaLnBrk="1" latinLnBrk="0" hangingPunct="1">
        <a:spcBef>
          <a:spcPct val="0"/>
        </a:spcBef>
        <a:buNone/>
        <a:defRPr sz="3000" b="1" i="0" kern="1200" baseline="0">
          <a:solidFill>
            <a:schemeClr val="tx1"/>
          </a:solidFill>
          <a:latin typeface="+mj-lt"/>
          <a:ea typeface="+mj-ea"/>
          <a:cs typeface="+mj-cs"/>
        </a:defRPr>
      </a:lvl1pPr>
    </p:titleStyle>
    <p:bodyStyle>
      <a:lvl1pPr marL="225413" indent="-225413" algn="l" defTabSz="457178" rtl="0" eaLnBrk="1" latinLnBrk="0" hangingPunct="1">
        <a:spcBef>
          <a:spcPts val="1200"/>
        </a:spcBef>
        <a:buSzPct val="80000"/>
        <a:buFont typeface="Wingdings" charset="2"/>
        <a:buChar char="§"/>
        <a:defRPr sz="2250" kern="1200" baseline="0">
          <a:solidFill>
            <a:schemeClr val="tx1"/>
          </a:solidFill>
          <a:latin typeface="+mn-lt"/>
          <a:ea typeface="+mn-ea"/>
          <a:cs typeface="+mn-cs"/>
        </a:defRPr>
      </a:lvl1pPr>
      <a:lvl2pPr marL="742913" indent="-285736" algn="l" defTabSz="457178" rtl="0" eaLnBrk="1" latinLnBrk="0" hangingPunct="1">
        <a:spcBef>
          <a:spcPct val="20000"/>
        </a:spcBef>
        <a:buFont typeface="Arial"/>
        <a:buChar char="–"/>
        <a:defRPr sz="2250" kern="1200" baseline="0">
          <a:solidFill>
            <a:schemeClr val="tx1"/>
          </a:solidFill>
          <a:latin typeface="+mn-lt"/>
          <a:ea typeface="+mn-ea"/>
          <a:cs typeface="+mn-cs"/>
        </a:defRPr>
      </a:lvl2pPr>
      <a:lvl3pPr marL="1081034" indent="-166680" algn="l" defTabSz="457178" rtl="0" eaLnBrk="1" latinLnBrk="0" hangingPunct="1">
        <a:spcBef>
          <a:spcPct val="20000"/>
        </a:spcBef>
        <a:buSzPct val="80000"/>
        <a:buFont typeface="Wingdings" charset="2"/>
        <a:buChar char="§"/>
        <a:defRPr sz="2250" kern="1200" baseline="0">
          <a:solidFill>
            <a:schemeClr val="tx1"/>
          </a:solidFill>
          <a:latin typeface="+mn-lt"/>
          <a:ea typeface="+mn-ea"/>
          <a:cs typeface="+mn-cs"/>
        </a:defRPr>
      </a:lvl3pPr>
      <a:lvl4pPr marL="1600120" indent="-228588" algn="l" defTabSz="457178" rtl="0" eaLnBrk="1" latinLnBrk="0" hangingPunct="1">
        <a:spcBef>
          <a:spcPct val="20000"/>
        </a:spcBef>
        <a:buFont typeface="Arial"/>
        <a:buChar char="–"/>
        <a:defRPr sz="2250" kern="1200" baseline="0">
          <a:solidFill>
            <a:schemeClr val="tx1"/>
          </a:solidFill>
          <a:latin typeface="+mn-lt"/>
          <a:ea typeface="+mn-ea"/>
          <a:cs typeface="+mn-cs"/>
        </a:defRPr>
      </a:lvl4pPr>
      <a:lvl5pPr marL="2003325" indent="-174617" algn="l" defTabSz="457178" rtl="0" eaLnBrk="1" latinLnBrk="0" hangingPunct="1">
        <a:spcBef>
          <a:spcPct val="20000"/>
        </a:spcBef>
        <a:buSzPct val="70000"/>
        <a:buFont typeface="Wingdings" charset="2"/>
        <a:buChar char="§"/>
        <a:defRPr sz="2250" kern="1200" baseline="0">
          <a:solidFill>
            <a:schemeClr val="tx1"/>
          </a:solidFill>
          <a:latin typeface="+mn-lt"/>
          <a:ea typeface="+mn-ea"/>
          <a:cs typeface="+mn-cs"/>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9.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mailto:jstanger@comptia.org" TargetMode="Externa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fordsnote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94AE133-F1ED-476D-9D5E-1FA2C684F1AF}"/>
              </a:ext>
            </a:extLst>
          </p:cNvPr>
          <p:cNvSpPr>
            <a:spLocks noGrp="1"/>
          </p:cNvSpPr>
          <p:nvPr>
            <p:ph type="ctrTitle"/>
          </p:nvPr>
        </p:nvSpPr>
        <p:spPr>
          <a:xfrm>
            <a:off x="457200" y="3158673"/>
            <a:ext cx="8229600" cy="663217"/>
          </a:xfrm>
        </p:spPr>
        <p:txBody>
          <a:bodyPr/>
          <a:lstStyle/>
          <a:p>
            <a:r>
              <a:rPr lang="en-US" altLang="zh-CN" dirty="0">
                <a:solidFill>
                  <a:srgbClr val="FF0000"/>
                </a:solidFill>
              </a:rPr>
              <a:t>CompTIA Security+ SY0-701 TTT Session 2:</a:t>
            </a:r>
            <a:endParaRPr lang="en-US" dirty="0"/>
          </a:p>
        </p:txBody>
      </p:sp>
      <p:sp>
        <p:nvSpPr>
          <p:cNvPr id="13" name="Subtitle 12">
            <a:extLst>
              <a:ext uri="{FF2B5EF4-FFF2-40B4-BE49-F238E27FC236}">
                <a16:creationId xmlns:a16="http://schemas.microsoft.com/office/drawing/2014/main" id="{BD959502-222A-4DAE-9990-308EB42A44A6}"/>
              </a:ext>
            </a:extLst>
          </p:cNvPr>
          <p:cNvSpPr>
            <a:spLocks noGrp="1"/>
          </p:cNvSpPr>
          <p:nvPr>
            <p:ph type="subTitle" idx="1"/>
          </p:nvPr>
        </p:nvSpPr>
        <p:spPr/>
        <p:txBody>
          <a:bodyPr/>
          <a:lstStyle/>
          <a:p>
            <a:r>
              <a:rPr lang="en-US" dirty="0">
                <a:solidFill>
                  <a:srgbClr val="FF0000"/>
                </a:solidFill>
              </a:rPr>
              <a:t>CertMaster Learn Series</a:t>
            </a:r>
            <a:endParaRPr lang="en-US" dirty="0"/>
          </a:p>
        </p:txBody>
      </p:sp>
      <p:sp>
        <p:nvSpPr>
          <p:cNvPr id="4" name="Slide Number Placeholder 3"/>
          <p:cNvSpPr>
            <a:spLocks noGrp="1"/>
          </p:cNvSpPr>
          <p:nvPr>
            <p:ph type="sldNum" sz="quarter" idx="4294967295"/>
          </p:nvPr>
        </p:nvSpPr>
        <p:spPr>
          <a:xfrm>
            <a:off x="8882063" y="4767263"/>
            <a:ext cx="261937" cy="274637"/>
          </a:xfrm>
        </p:spPr>
        <p:txBody>
          <a:bodyPr/>
          <a:lstStyle/>
          <a:p>
            <a:pPr defTabSz="342900">
              <a:defRPr/>
            </a:pPr>
            <a:fld id="{2066355A-084C-D24E-9AD2-7E4FC41EA627}" type="slidenum">
              <a:rPr lang="en-US" sz="675">
                <a:latin typeface="Calibri"/>
              </a:rPr>
              <a:pPr defTabSz="342900">
                <a:defRPr/>
              </a:pPr>
              <a:t>1</a:t>
            </a:fld>
            <a:endParaRPr lang="en-US" sz="675" dirty="0">
              <a:latin typeface="Calibri"/>
            </a:endParaRPr>
          </a:p>
        </p:txBody>
      </p:sp>
      <p:sp>
        <p:nvSpPr>
          <p:cNvPr id="5" name="Title 4"/>
          <p:cNvSpPr txBox="1">
            <a:spLocks noChangeArrowheads="1"/>
          </p:cNvSpPr>
          <p:nvPr/>
        </p:nvSpPr>
        <p:spPr>
          <a:xfrm>
            <a:off x="455551" y="3047062"/>
            <a:ext cx="5742134" cy="925493"/>
          </a:xfrm>
          <a:prstGeom prst="rect">
            <a:avLst/>
          </a:prstGeom>
          <a:ln/>
        </p:spPr>
        <p:txBody>
          <a:bodyPr vert="horz" lIns="0" tIns="34290" rIns="0" bIns="34290" rtlCol="0" anchor="b">
            <a:noAutofit/>
          </a:bodyPr>
          <a:lstStyle>
            <a:lvl1pPr algn="l" defTabSz="457200" rtl="0" eaLnBrk="1" latinLnBrk="0" hangingPunct="1">
              <a:spcBef>
                <a:spcPct val="0"/>
              </a:spcBef>
              <a:buNone/>
              <a:defRPr sz="2800" b="1" kern="1200" baseline="0">
                <a:solidFill>
                  <a:srgbClr val="ED1C24"/>
                </a:solidFill>
                <a:latin typeface="+mj-lt"/>
                <a:ea typeface="+mj-ea"/>
                <a:cs typeface="+mj-cs"/>
              </a:defRPr>
            </a:lvl1pPr>
          </a:lstStyle>
          <a:p>
            <a:pPr defTabSz="342900">
              <a:defRPr/>
            </a:pPr>
            <a:endParaRPr lang="en-US" altLang="zh-CN" sz="2100" dirty="0">
              <a:solidFill>
                <a:srgbClr val="FF0000"/>
              </a:solidFill>
              <a:latin typeface="Calibri"/>
              <a:ea typeface="宋体" panose="02010600030101010101" pitchFamily="2" charset="-122"/>
            </a:endParaRPr>
          </a:p>
        </p:txBody>
      </p:sp>
      <p:sp>
        <p:nvSpPr>
          <p:cNvPr id="6" name="Subtitle 5"/>
          <p:cNvSpPr txBox="1">
            <a:spLocks noChangeArrowheads="1"/>
          </p:cNvSpPr>
          <p:nvPr/>
        </p:nvSpPr>
        <p:spPr bwMode="auto">
          <a:xfrm>
            <a:off x="1150144" y="4261602"/>
            <a:ext cx="4800600" cy="223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34290" rIns="0" bIns="34290" rtlCol="0">
            <a:noAutofit/>
          </a:bodyPr>
          <a:lstStyle>
            <a:lvl1pPr marL="225425" indent="-225425" algn="l" defTabSz="457200" rtl="0" eaLnBrk="1" latinLnBrk="0" hangingPunct="1">
              <a:spcBef>
                <a:spcPts val="1200"/>
              </a:spcBef>
              <a:buSzPct val="80000"/>
              <a:buFont typeface="Wingdings" charset="2"/>
              <a:buChar char="§"/>
              <a:defRPr sz="2000" kern="1200">
                <a:solidFill>
                  <a:srgbClr val="576068"/>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rgbClr val="576068"/>
                </a:solidFill>
                <a:latin typeface="+mn-lt"/>
                <a:ea typeface="+mn-ea"/>
                <a:cs typeface="+mn-cs"/>
              </a:defRPr>
            </a:lvl2pPr>
            <a:lvl3pPr marL="1081088" indent="-166688" algn="l" defTabSz="457200" rtl="0" eaLnBrk="1" latinLnBrk="0" hangingPunct="1">
              <a:spcBef>
                <a:spcPct val="20000"/>
              </a:spcBef>
              <a:buSzPct val="80000"/>
              <a:buFont typeface="Wingdings" charset="2"/>
              <a:buChar char="§"/>
              <a:defRPr sz="1600" kern="1200">
                <a:solidFill>
                  <a:srgbClr val="576068"/>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rgbClr val="576068"/>
                </a:solidFill>
                <a:latin typeface="+mn-lt"/>
                <a:ea typeface="+mn-ea"/>
                <a:cs typeface="+mn-cs"/>
              </a:defRPr>
            </a:lvl4pPr>
            <a:lvl5pPr marL="2003425" indent="-174625" algn="l" defTabSz="457200" rtl="0" eaLnBrk="1" latinLnBrk="0" hangingPunct="1">
              <a:spcBef>
                <a:spcPct val="20000"/>
              </a:spcBef>
              <a:buSzPct val="70000"/>
              <a:buFont typeface="Wingdings" charset="2"/>
              <a:buChar char="§"/>
              <a:defRPr sz="1400" kern="1200">
                <a:solidFill>
                  <a:srgbClr val="576068"/>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a:spcBef>
                <a:spcPts val="900"/>
              </a:spcBef>
              <a:buNone/>
              <a:defRPr/>
            </a:pPr>
            <a:r>
              <a:rPr lang="en-US" altLang="zh-CN" sz="1200" dirty="0">
                <a:solidFill>
                  <a:srgbClr val="69727B"/>
                </a:solidFill>
                <a:latin typeface="Calibri"/>
                <a:ea typeface="宋体" panose="02010600030101010101" pitchFamily="2" charset="-122"/>
              </a:rPr>
              <a:t>October 19, 2023</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197685" y="4493314"/>
            <a:ext cx="233539" cy="197285"/>
          </a:xfrm>
          <a:prstGeom prst="rect">
            <a:avLst/>
          </a:prstGeom>
        </p:spPr>
      </p:pic>
      <p:sp>
        <p:nvSpPr>
          <p:cNvPr id="8" name="Subtitle 5"/>
          <p:cNvSpPr txBox="1">
            <a:spLocks noChangeArrowheads="1"/>
          </p:cNvSpPr>
          <p:nvPr/>
        </p:nvSpPr>
        <p:spPr bwMode="auto">
          <a:xfrm>
            <a:off x="6498435" y="4435494"/>
            <a:ext cx="2645565" cy="2407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34290" rIns="0" bIns="34290" rtlCol="0">
            <a:noAutofit/>
          </a:bodyPr>
          <a:lstStyle>
            <a:lvl1pPr marL="225425" indent="-225425" algn="l" defTabSz="457200" rtl="0" eaLnBrk="1" latinLnBrk="0" hangingPunct="1">
              <a:spcBef>
                <a:spcPts val="1200"/>
              </a:spcBef>
              <a:buSzPct val="80000"/>
              <a:buFont typeface="Wingdings" charset="2"/>
              <a:buChar char="§"/>
              <a:defRPr sz="2000" kern="1200">
                <a:solidFill>
                  <a:srgbClr val="576068"/>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rgbClr val="576068"/>
                </a:solidFill>
                <a:latin typeface="+mn-lt"/>
                <a:ea typeface="+mn-ea"/>
                <a:cs typeface="+mn-cs"/>
              </a:defRPr>
            </a:lvl2pPr>
            <a:lvl3pPr marL="1081088" indent="-166688" algn="l" defTabSz="457200" rtl="0" eaLnBrk="1" latinLnBrk="0" hangingPunct="1">
              <a:spcBef>
                <a:spcPct val="20000"/>
              </a:spcBef>
              <a:buSzPct val="80000"/>
              <a:buFont typeface="Wingdings" charset="2"/>
              <a:buChar char="§"/>
              <a:defRPr sz="1600" kern="1200">
                <a:solidFill>
                  <a:srgbClr val="576068"/>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rgbClr val="576068"/>
                </a:solidFill>
                <a:latin typeface="+mn-lt"/>
                <a:ea typeface="+mn-ea"/>
                <a:cs typeface="+mn-cs"/>
              </a:defRPr>
            </a:lvl4pPr>
            <a:lvl5pPr marL="2003425" indent="-174625" algn="l" defTabSz="457200" rtl="0" eaLnBrk="1" latinLnBrk="0" hangingPunct="1">
              <a:spcBef>
                <a:spcPct val="20000"/>
              </a:spcBef>
              <a:buSzPct val="70000"/>
              <a:buFont typeface="Wingdings" charset="2"/>
              <a:buChar char="§"/>
              <a:defRPr sz="1400" kern="1200">
                <a:solidFill>
                  <a:srgbClr val="576068"/>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a:spcBef>
                <a:spcPts val="900"/>
              </a:spcBef>
              <a:buNone/>
              <a:defRPr/>
            </a:pPr>
            <a:r>
              <a:rPr lang="en-US" altLang="zh-CN" sz="1200" dirty="0">
                <a:solidFill>
                  <a:srgbClr val="69727B"/>
                </a:solidFill>
                <a:latin typeface="Calibri"/>
                <a:ea typeface="宋体" panose="02010600030101010101" pitchFamily="2" charset="-122"/>
              </a:rPr>
              <a:t>@TeachCompTIA    #SecPlusTTT</a:t>
            </a:r>
          </a:p>
        </p:txBody>
      </p:sp>
      <p:pic>
        <p:nvPicPr>
          <p:cNvPr id="18" name="Picture 17" descr="A picture containing sitting, black, white&#10;&#10;Description automatically generated">
            <a:extLst>
              <a:ext uri="{FF2B5EF4-FFF2-40B4-BE49-F238E27FC236}">
                <a16:creationId xmlns:a16="http://schemas.microsoft.com/office/drawing/2014/main" id="{6287CE19-482B-47B1-BE60-690F1C6BC7B6}"/>
              </a:ext>
            </a:extLst>
          </p:cNvPr>
          <p:cNvPicPr>
            <a:picLocks noChangeAspect="1"/>
          </p:cNvPicPr>
          <p:nvPr/>
        </p:nvPicPr>
        <p:blipFill>
          <a:blip r:embed="rId4"/>
          <a:stretch>
            <a:fillRect/>
          </a:stretch>
        </p:blipFill>
        <p:spPr>
          <a:xfrm>
            <a:off x="454967" y="331939"/>
            <a:ext cx="6644312" cy="2214771"/>
          </a:xfrm>
          <a:prstGeom prst="rect">
            <a:avLst/>
          </a:prstGeom>
        </p:spPr>
      </p:pic>
      <p:pic>
        <p:nvPicPr>
          <p:cNvPr id="2" name="Picture 1" descr="A white circle with red text&#10;&#10;Description automatically generated">
            <a:extLst>
              <a:ext uri="{FF2B5EF4-FFF2-40B4-BE49-F238E27FC236}">
                <a16:creationId xmlns:a16="http://schemas.microsoft.com/office/drawing/2014/main" id="{949AFA63-86B7-9A04-86BC-13FECA68692C}"/>
              </a:ext>
            </a:extLst>
          </p:cNvPr>
          <p:cNvPicPr>
            <a:picLocks noChangeAspect="1"/>
          </p:cNvPicPr>
          <p:nvPr/>
        </p:nvPicPr>
        <p:blipFill>
          <a:blip r:embed="rId5"/>
          <a:stretch>
            <a:fillRect/>
          </a:stretch>
        </p:blipFill>
        <p:spPr>
          <a:xfrm>
            <a:off x="6012180" y="656378"/>
            <a:ext cx="2674620" cy="2226622"/>
          </a:xfrm>
          <a:prstGeom prst="rect">
            <a:avLst/>
          </a:prstGeom>
        </p:spPr>
      </p:pic>
    </p:spTree>
    <p:extLst>
      <p:ext uri="{BB962C8B-B14F-4D97-AF65-F5344CB8AC3E}">
        <p14:creationId xmlns:p14="http://schemas.microsoft.com/office/powerpoint/2010/main" val="143214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dots&#10;&#10;Description automatically generated">
            <a:extLst>
              <a:ext uri="{FF2B5EF4-FFF2-40B4-BE49-F238E27FC236}">
                <a16:creationId xmlns:a16="http://schemas.microsoft.com/office/drawing/2014/main" id="{CE0F045B-DAA1-8344-5CA2-89A7662B3D70}"/>
              </a:ext>
            </a:extLst>
          </p:cNvPr>
          <p:cNvPicPr>
            <a:picLocks noChangeAspect="1"/>
          </p:cNvPicPr>
          <p:nvPr/>
        </p:nvPicPr>
        <p:blipFill>
          <a:blip r:embed="rId3"/>
          <a:stretch>
            <a:fillRect/>
          </a:stretch>
        </p:blipFill>
        <p:spPr>
          <a:xfrm>
            <a:off x="6610701" y="2223735"/>
            <a:ext cx="950119" cy="657225"/>
          </a:xfrm>
          <a:prstGeom prst="rect">
            <a:avLst/>
          </a:prstGeom>
        </p:spPr>
      </p:pic>
      <p:sp>
        <p:nvSpPr>
          <p:cNvPr id="9" name="Rectangle 8">
            <a:extLst>
              <a:ext uri="{FF2B5EF4-FFF2-40B4-BE49-F238E27FC236}">
                <a16:creationId xmlns:a16="http://schemas.microsoft.com/office/drawing/2014/main" id="{F58D4B1C-2236-F3AE-D0BE-894A719A54AD}"/>
              </a:ext>
            </a:extLst>
          </p:cNvPr>
          <p:cNvSpPr/>
          <p:nvPr/>
        </p:nvSpPr>
        <p:spPr>
          <a:xfrm>
            <a:off x="6671422" y="2273741"/>
            <a:ext cx="800100" cy="63579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78"/>
            <a:endParaRPr lang="en-US">
              <a:solidFill>
                <a:srgbClr val="253644"/>
              </a:solidFill>
              <a:latin typeface="Calibri"/>
            </a:endParaRPr>
          </a:p>
        </p:txBody>
      </p:sp>
      <p:sp>
        <p:nvSpPr>
          <p:cNvPr id="22" name="Rectangle 21">
            <a:extLst>
              <a:ext uri="{FF2B5EF4-FFF2-40B4-BE49-F238E27FC236}">
                <a16:creationId xmlns:a16="http://schemas.microsoft.com/office/drawing/2014/main" id="{FA4604A2-4547-5EE4-ADAF-3FA5115C633B}"/>
              </a:ext>
            </a:extLst>
          </p:cNvPr>
          <p:cNvSpPr/>
          <p:nvPr/>
        </p:nvSpPr>
        <p:spPr>
          <a:xfrm>
            <a:off x="7959266" y="560286"/>
            <a:ext cx="800100" cy="63579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78"/>
            <a:endParaRPr lang="en-US">
              <a:solidFill>
                <a:srgbClr val="253644"/>
              </a:solidFill>
              <a:latin typeface="Calibri"/>
            </a:endParaRPr>
          </a:p>
        </p:txBody>
      </p:sp>
      <p:sp>
        <p:nvSpPr>
          <p:cNvPr id="5" name="TextBox 4">
            <a:extLst>
              <a:ext uri="{FF2B5EF4-FFF2-40B4-BE49-F238E27FC236}">
                <a16:creationId xmlns:a16="http://schemas.microsoft.com/office/drawing/2014/main" id="{CE36E499-1E1A-734F-6CC9-700B7DDFCC29}"/>
              </a:ext>
            </a:extLst>
          </p:cNvPr>
          <p:cNvSpPr txBox="1"/>
          <p:nvPr/>
        </p:nvSpPr>
        <p:spPr>
          <a:xfrm>
            <a:off x="7966458" y="2050610"/>
            <a:ext cx="250769" cy="369332"/>
          </a:xfrm>
          <a:prstGeom prst="rect">
            <a:avLst/>
          </a:prstGeom>
          <a:noFill/>
        </p:spPr>
        <p:txBody>
          <a:bodyPr wrap="square" rtlCol="0">
            <a:spAutoFit/>
          </a:bodyPr>
          <a:lstStyle/>
          <a:p>
            <a:pPr defTabSz="457178"/>
            <a:r>
              <a:rPr lang="en-US">
                <a:solidFill>
                  <a:srgbClr val="253644"/>
                </a:solidFill>
                <a:latin typeface="Calibri"/>
              </a:rPr>
              <a:t>*</a:t>
            </a:r>
          </a:p>
        </p:txBody>
      </p:sp>
      <p:sp>
        <p:nvSpPr>
          <p:cNvPr id="11" name="Title 3">
            <a:extLst>
              <a:ext uri="{FF2B5EF4-FFF2-40B4-BE49-F238E27FC236}">
                <a16:creationId xmlns:a16="http://schemas.microsoft.com/office/drawing/2014/main" id="{0718BE88-A2CF-C525-BBFB-63AC56E29CD7}"/>
              </a:ext>
            </a:extLst>
          </p:cNvPr>
          <p:cNvSpPr>
            <a:spLocks noGrp="1"/>
          </p:cNvSpPr>
          <p:nvPr>
            <p:ph type="title"/>
          </p:nvPr>
        </p:nvSpPr>
        <p:spPr>
          <a:xfrm>
            <a:off x="571375" y="393738"/>
            <a:ext cx="8123429" cy="857250"/>
          </a:xfrm>
        </p:spPr>
        <p:txBody>
          <a:bodyPr>
            <a:normAutofit/>
          </a:bodyPr>
          <a:lstStyle/>
          <a:p>
            <a:r>
              <a:rPr lang="en-US" sz="3000">
                <a:solidFill>
                  <a:schemeClr val="accent4"/>
                </a:solidFill>
              </a:rPr>
              <a:t>CompTIA Cybersecurity Career Pathway</a:t>
            </a:r>
          </a:p>
        </p:txBody>
      </p:sp>
      <p:grpSp>
        <p:nvGrpSpPr>
          <p:cNvPr id="12" name="Group 11">
            <a:extLst>
              <a:ext uri="{FF2B5EF4-FFF2-40B4-BE49-F238E27FC236}">
                <a16:creationId xmlns:a16="http://schemas.microsoft.com/office/drawing/2014/main" id="{61B1FC1C-345E-01C2-6B92-A35AD1358594}"/>
              </a:ext>
            </a:extLst>
          </p:cNvPr>
          <p:cNvGrpSpPr/>
          <p:nvPr/>
        </p:nvGrpSpPr>
        <p:grpSpPr>
          <a:xfrm>
            <a:off x="866746" y="1673185"/>
            <a:ext cx="8277254" cy="1869018"/>
            <a:chOff x="1155662" y="1891083"/>
            <a:chExt cx="11036338" cy="2492025"/>
          </a:xfrm>
        </p:grpSpPr>
        <p:grpSp>
          <p:nvGrpSpPr>
            <p:cNvPr id="7" name="Group 6">
              <a:extLst>
                <a:ext uri="{FF2B5EF4-FFF2-40B4-BE49-F238E27FC236}">
                  <a16:creationId xmlns:a16="http://schemas.microsoft.com/office/drawing/2014/main" id="{937BB38E-2327-D53F-72D4-B1F2FB1F6D62}"/>
                </a:ext>
              </a:extLst>
            </p:cNvPr>
            <p:cNvGrpSpPr/>
            <p:nvPr/>
          </p:nvGrpSpPr>
          <p:grpSpPr>
            <a:xfrm>
              <a:off x="2453054" y="1891083"/>
              <a:ext cx="9738946" cy="2492025"/>
              <a:chOff x="2161562" y="2167735"/>
              <a:chExt cx="8886516" cy="2273904"/>
            </a:xfrm>
          </p:grpSpPr>
          <p:pic>
            <p:nvPicPr>
              <p:cNvPr id="13" name="Picture 12">
                <a:extLst>
                  <a:ext uri="{FF2B5EF4-FFF2-40B4-BE49-F238E27FC236}">
                    <a16:creationId xmlns:a16="http://schemas.microsoft.com/office/drawing/2014/main" id="{64D084EE-4983-2E21-30A1-DD45C81BAD70}"/>
                  </a:ext>
                </a:extLst>
              </p:cNvPr>
              <p:cNvPicPr>
                <a:picLocks noChangeAspect="1"/>
              </p:cNvPicPr>
              <p:nvPr/>
            </p:nvPicPr>
            <p:blipFill rotWithShape="1">
              <a:blip r:embed="rId4"/>
              <a:srcRect l="22187" t="36968" r="2015" b="30916"/>
              <a:stretch/>
            </p:blipFill>
            <p:spPr>
              <a:xfrm>
                <a:off x="2161562" y="2167735"/>
                <a:ext cx="7844443" cy="2202488"/>
              </a:xfrm>
              <a:prstGeom prst="rect">
                <a:avLst/>
              </a:prstGeom>
            </p:spPr>
          </p:pic>
          <p:sp>
            <p:nvSpPr>
              <p:cNvPr id="4" name="TextBox 3">
                <a:extLst>
                  <a:ext uri="{FF2B5EF4-FFF2-40B4-BE49-F238E27FC236}">
                    <a16:creationId xmlns:a16="http://schemas.microsoft.com/office/drawing/2014/main" id="{98EC00AC-7D63-CDD0-95CA-73364C6D4780}"/>
                  </a:ext>
                </a:extLst>
              </p:cNvPr>
              <p:cNvSpPr txBox="1"/>
              <p:nvPr/>
            </p:nvSpPr>
            <p:spPr>
              <a:xfrm>
                <a:off x="8674156" y="3571042"/>
                <a:ext cx="2373922" cy="870597"/>
              </a:xfrm>
              <a:prstGeom prst="rect">
                <a:avLst/>
              </a:prstGeom>
              <a:noFill/>
            </p:spPr>
            <p:txBody>
              <a:bodyPr wrap="square" lIns="68580" tIns="34290" rIns="68580" bIns="34290" rtlCol="0" anchor="t">
                <a:spAutoFit/>
              </a:bodyPr>
              <a:lstStyle/>
              <a:p>
                <a:pPr defTabSz="457178"/>
                <a:r>
                  <a:rPr lang="en-US" sz="1050">
                    <a:solidFill>
                      <a:srgbClr val="253644"/>
                    </a:solidFill>
                    <a:latin typeface="Calibri"/>
                  </a:rPr>
                  <a:t>*Next version of CASP+ to be renamed CompTIA SecurityX </a:t>
                </a:r>
                <a:br>
                  <a:rPr lang="en-US" sz="1050">
                    <a:solidFill>
                      <a:srgbClr val="253644"/>
                    </a:solidFill>
                    <a:latin typeface="Calibri"/>
                  </a:rPr>
                </a:br>
                <a:r>
                  <a:rPr lang="en-US" sz="1050">
                    <a:solidFill>
                      <a:srgbClr val="253644"/>
                    </a:solidFill>
                    <a:latin typeface="Calibri"/>
                  </a:rPr>
                  <a:t>(CAS-005) for the Q4 2024 release. </a:t>
                </a:r>
              </a:p>
            </p:txBody>
          </p:sp>
        </p:grpSp>
        <p:pic>
          <p:nvPicPr>
            <p:cNvPr id="10" name="Graphic 9">
              <a:extLst>
                <a:ext uri="{FF2B5EF4-FFF2-40B4-BE49-F238E27FC236}">
                  <a16:creationId xmlns:a16="http://schemas.microsoft.com/office/drawing/2014/main" id="{05D45692-3DB7-C02A-FF69-8F70F5DF3D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5662" y="2335823"/>
              <a:ext cx="1221311" cy="1221311"/>
            </a:xfrm>
            <a:prstGeom prst="rect">
              <a:avLst/>
            </a:prstGeom>
          </p:spPr>
        </p:pic>
      </p:grpSp>
      <p:sp>
        <p:nvSpPr>
          <p:cNvPr id="14" name="TextBox 13">
            <a:extLst>
              <a:ext uri="{FF2B5EF4-FFF2-40B4-BE49-F238E27FC236}">
                <a16:creationId xmlns:a16="http://schemas.microsoft.com/office/drawing/2014/main" id="{8AB7F5C4-F4DF-8337-ED43-617E7EA0B398}"/>
              </a:ext>
            </a:extLst>
          </p:cNvPr>
          <p:cNvSpPr txBox="1"/>
          <p:nvPr/>
        </p:nvSpPr>
        <p:spPr>
          <a:xfrm>
            <a:off x="7932354" y="2050610"/>
            <a:ext cx="198838" cy="369332"/>
          </a:xfrm>
          <a:prstGeom prst="rect">
            <a:avLst/>
          </a:prstGeom>
          <a:noFill/>
        </p:spPr>
        <p:txBody>
          <a:bodyPr wrap="square" rtlCol="0">
            <a:spAutoFit/>
          </a:bodyPr>
          <a:lstStyle/>
          <a:p>
            <a:pPr defTabSz="457178"/>
            <a:r>
              <a:rPr lang="en-US">
                <a:solidFill>
                  <a:srgbClr val="253644"/>
                </a:solidFill>
                <a:latin typeface="Calibri"/>
              </a:rPr>
              <a:t>*</a:t>
            </a:r>
          </a:p>
        </p:txBody>
      </p:sp>
    </p:spTree>
    <p:extLst>
      <p:ext uri="{BB962C8B-B14F-4D97-AF65-F5344CB8AC3E}">
        <p14:creationId xmlns:p14="http://schemas.microsoft.com/office/powerpoint/2010/main" val="173474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51A-C269-A942-A761-0C585B06C4FB}"/>
              </a:ext>
            </a:extLst>
          </p:cNvPr>
          <p:cNvSpPr>
            <a:spLocks noGrp="1"/>
          </p:cNvSpPr>
          <p:nvPr>
            <p:ph type="title"/>
          </p:nvPr>
        </p:nvSpPr>
        <p:spPr/>
        <p:txBody>
          <a:bodyPr/>
          <a:lstStyle/>
          <a:p>
            <a:r>
              <a:rPr lang="en-US">
                <a:solidFill>
                  <a:schemeClr val="accent4"/>
                </a:solidFill>
              </a:rPr>
              <a:t>Cybersecurity</a:t>
            </a:r>
            <a:r>
              <a:rPr lang="en-US" b="0">
                <a:solidFill>
                  <a:schemeClr val="accent4"/>
                </a:solidFill>
              </a:rPr>
              <a:t> Job Market Overview</a:t>
            </a:r>
          </a:p>
        </p:txBody>
      </p:sp>
      <p:sp>
        <p:nvSpPr>
          <p:cNvPr id="3" name="Content Placeholder 2">
            <a:extLst>
              <a:ext uri="{FF2B5EF4-FFF2-40B4-BE49-F238E27FC236}">
                <a16:creationId xmlns:a16="http://schemas.microsoft.com/office/drawing/2014/main" id="{F8B4EED1-1433-6646-8F50-CF8AF8104786}"/>
              </a:ext>
            </a:extLst>
          </p:cNvPr>
          <p:cNvSpPr>
            <a:spLocks noGrp="1"/>
          </p:cNvSpPr>
          <p:nvPr>
            <p:ph idx="1"/>
          </p:nvPr>
        </p:nvSpPr>
        <p:spPr>
          <a:xfrm>
            <a:off x="457200" y="1061935"/>
            <a:ext cx="8229600" cy="3705329"/>
          </a:xfrm>
        </p:spPr>
        <p:txBody>
          <a:bodyPr vert="horz" lIns="0" tIns="34290" rIns="68580" bIns="34290" rtlCol="0" anchor="t">
            <a:normAutofit/>
          </a:bodyPr>
          <a:lstStyle/>
          <a:p>
            <a:pPr marL="0" indent="0">
              <a:buNone/>
            </a:pPr>
            <a:r>
              <a:rPr lang="en-US" sz="2100" b="1" dirty="0"/>
              <a:t>Global Cybersecurity Job Market Stats</a:t>
            </a:r>
            <a:endParaRPr lang="en-US" sz="2100" b="1" dirty="0">
              <a:cs typeface="Calibri"/>
            </a:endParaRPr>
          </a:p>
          <a:p>
            <a:pPr marL="225266" indent="-225266">
              <a:spcBef>
                <a:spcPts val="450"/>
              </a:spcBef>
            </a:pPr>
            <a:r>
              <a:rPr lang="en-US" sz="1800" b="1" dirty="0">
                <a:ea typeface="+mn-lt"/>
                <a:cs typeface="+mn-lt"/>
              </a:rPr>
              <a:t>4.7M cyber pros globally</a:t>
            </a:r>
            <a:r>
              <a:rPr lang="en-US" sz="1800" dirty="0">
                <a:ea typeface="+mn-lt"/>
                <a:cs typeface="+mn-lt"/>
              </a:rPr>
              <a:t> in the workforce and a </a:t>
            </a:r>
            <a:r>
              <a:rPr lang="en-US" sz="1800" b="1" dirty="0">
                <a:ea typeface="+mn-lt"/>
                <a:cs typeface="+mn-lt"/>
              </a:rPr>
              <a:t>3.4M global shortage.</a:t>
            </a:r>
          </a:p>
          <a:p>
            <a:pPr marL="225266" indent="-225266">
              <a:spcBef>
                <a:spcPts val="450"/>
              </a:spcBef>
            </a:pPr>
            <a:r>
              <a:rPr lang="en-US" sz="1800" dirty="0">
                <a:ea typeface="+mn-lt"/>
                <a:cs typeface="+mn-lt"/>
              </a:rPr>
              <a:t>Global cybersecurity market value expected to grow from </a:t>
            </a:r>
            <a:r>
              <a:rPr lang="en-US" sz="1800" b="1" dirty="0">
                <a:ea typeface="+mn-lt"/>
                <a:cs typeface="+mn-lt"/>
              </a:rPr>
              <a:t>$155B in 2022 to $376B by 2029</a:t>
            </a:r>
            <a:r>
              <a:rPr lang="en-US" sz="1800" dirty="0">
                <a:ea typeface="+mn-lt"/>
                <a:cs typeface="+mn-lt"/>
              </a:rPr>
              <a:t>.</a:t>
            </a:r>
          </a:p>
          <a:p>
            <a:pPr marL="225266" indent="-225266">
              <a:spcBef>
                <a:spcPts val="450"/>
              </a:spcBef>
            </a:pPr>
            <a:r>
              <a:rPr lang="en-US" sz="1800" dirty="0">
                <a:ea typeface="+mn-lt"/>
                <a:cs typeface="+mn-lt"/>
              </a:rPr>
              <a:t>Of organizations with a shortage of cybersecurity staff, </a:t>
            </a:r>
            <a:r>
              <a:rPr lang="en-US" sz="1800" b="1" dirty="0">
                <a:ea typeface="+mn-lt"/>
                <a:cs typeface="+mn-lt"/>
              </a:rPr>
              <a:t>43% said the biggest cause is not being able to find enough qualified talent.</a:t>
            </a:r>
            <a:endParaRPr lang="en-US" sz="1800" dirty="0">
              <a:cs typeface="Calibri"/>
            </a:endParaRPr>
          </a:p>
          <a:p>
            <a:pPr marL="0" indent="0">
              <a:spcBef>
                <a:spcPts val="450"/>
              </a:spcBef>
              <a:buNone/>
            </a:pPr>
            <a:endParaRPr lang="en-US" sz="1800" dirty="0">
              <a:cs typeface="Calibri"/>
            </a:endParaRPr>
          </a:p>
        </p:txBody>
      </p:sp>
      <p:sp>
        <p:nvSpPr>
          <p:cNvPr id="4" name="Slide Number Placeholder 3">
            <a:extLst>
              <a:ext uri="{FF2B5EF4-FFF2-40B4-BE49-F238E27FC236}">
                <a16:creationId xmlns:a16="http://schemas.microsoft.com/office/drawing/2014/main" id="{C208177A-5868-E043-BB35-B28E1B302C4B}"/>
              </a:ext>
            </a:extLst>
          </p:cNvPr>
          <p:cNvSpPr>
            <a:spLocks noGrp="1"/>
          </p:cNvSpPr>
          <p:nvPr>
            <p:ph type="sldNum" sz="quarter" idx="10"/>
          </p:nvPr>
        </p:nvSpPr>
        <p:spPr/>
        <p:txBody>
          <a:bodyPr/>
          <a:lstStyle/>
          <a:p>
            <a:pPr defTabSz="457178"/>
            <a:fld id="{2066355A-084C-D24E-9AD2-7E4FC41EA627}" type="slidenum">
              <a:rPr lang="en-US">
                <a:solidFill>
                  <a:srgbClr val="DADFE1"/>
                </a:solidFill>
                <a:latin typeface="Calibri"/>
              </a:rPr>
              <a:pPr defTabSz="457178"/>
              <a:t>11</a:t>
            </a:fld>
            <a:endParaRPr lang="en-US" sz="800">
              <a:solidFill>
                <a:srgbClr val="DADFE1"/>
              </a:solidFill>
              <a:latin typeface="Calibri"/>
            </a:endParaRPr>
          </a:p>
        </p:txBody>
      </p:sp>
      <p:sp>
        <p:nvSpPr>
          <p:cNvPr id="5" name="TextBox 4">
            <a:extLst>
              <a:ext uri="{FF2B5EF4-FFF2-40B4-BE49-F238E27FC236}">
                <a16:creationId xmlns:a16="http://schemas.microsoft.com/office/drawing/2014/main" id="{62C5A1AC-C1C2-ED84-D3CC-BCB456776FF0}"/>
              </a:ext>
            </a:extLst>
          </p:cNvPr>
          <p:cNvSpPr txBox="1"/>
          <p:nvPr/>
        </p:nvSpPr>
        <p:spPr>
          <a:xfrm>
            <a:off x="1389059" y="4847600"/>
            <a:ext cx="2618345" cy="196208"/>
          </a:xfrm>
          <a:prstGeom prst="rect">
            <a:avLst/>
          </a:prstGeom>
          <a:noFill/>
        </p:spPr>
        <p:txBody>
          <a:bodyPr wrap="none" lIns="68580" tIns="34290" rIns="68580" bIns="34290" rtlCol="0" anchor="t">
            <a:spAutoFit/>
          </a:bodyPr>
          <a:lstStyle/>
          <a:p>
            <a:pPr defTabSz="457178"/>
            <a:r>
              <a:rPr lang="en-US" sz="825">
                <a:solidFill>
                  <a:srgbClr val="253644"/>
                </a:solidFill>
                <a:latin typeface="Calibri"/>
              </a:rPr>
              <a:t>Sources: (</a:t>
            </a:r>
            <a:r>
              <a:rPr lang="en-US" sz="825">
                <a:solidFill>
                  <a:srgbClr val="253644"/>
                </a:solidFill>
                <a:latin typeface="Calibri"/>
                <a:ea typeface="Calibri"/>
                <a:cs typeface="Calibri"/>
              </a:rPr>
              <a:t>ISC)</a:t>
            </a:r>
            <a:r>
              <a:rPr lang="en-US" sz="825" baseline="30000">
                <a:solidFill>
                  <a:srgbClr val="253644"/>
                </a:solidFill>
                <a:latin typeface="Calibri"/>
                <a:ea typeface="Calibri"/>
                <a:cs typeface="Calibri"/>
              </a:rPr>
              <a:t>2</a:t>
            </a:r>
            <a:r>
              <a:rPr lang="en-US" sz="825">
                <a:solidFill>
                  <a:srgbClr val="253644"/>
                </a:solidFill>
                <a:latin typeface="Calibri"/>
                <a:ea typeface="Calibri"/>
                <a:cs typeface="Calibri"/>
              </a:rPr>
              <a:t> Cybersecurity Workforce Study, </a:t>
            </a:r>
            <a:r>
              <a:rPr lang="en-US" sz="825" err="1">
                <a:solidFill>
                  <a:srgbClr val="253644"/>
                </a:solidFill>
                <a:latin typeface="Calibri"/>
                <a:ea typeface="Calibri"/>
                <a:cs typeface="Calibri"/>
              </a:rPr>
              <a:t>Cyberseek</a:t>
            </a:r>
            <a:endParaRPr lang="en-US" sz="825">
              <a:solidFill>
                <a:srgbClr val="253644"/>
              </a:solidFill>
              <a:latin typeface="Calibri"/>
            </a:endParaRPr>
          </a:p>
        </p:txBody>
      </p:sp>
      <p:pic>
        <p:nvPicPr>
          <p:cNvPr id="6" name="Picture 5" descr="A white circle with red text&#10;&#10;Description automatically generated with low confidence">
            <a:extLst>
              <a:ext uri="{FF2B5EF4-FFF2-40B4-BE49-F238E27FC236}">
                <a16:creationId xmlns:a16="http://schemas.microsoft.com/office/drawing/2014/main" id="{2822E2B5-FBCC-4C22-4841-3847D158466E}"/>
              </a:ext>
            </a:extLst>
          </p:cNvPr>
          <p:cNvPicPr>
            <a:picLocks noChangeAspect="1"/>
          </p:cNvPicPr>
          <p:nvPr/>
        </p:nvPicPr>
        <p:blipFill>
          <a:blip r:embed="rId3"/>
          <a:stretch>
            <a:fillRect/>
          </a:stretch>
        </p:blipFill>
        <p:spPr>
          <a:xfrm>
            <a:off x="8093970" y="205979"/>
            <a:ext cx="822408" cy="685800"/>
          </a:xfrm>
          <a:prstGeom prst="rect">
            <a:avLst/>
          </a:prstGeom>
        </p:spPr>
      </p:pic>
    </p:spTree>
    <p:extLst>
      <p:ext uri="{BB962C8B-B14F-4D97-AF65-F5344CB8AC3E}">
        <p14:creationId xmlns:p14="http://schemas.microsoft.com/office/powerpoint/2010/main" val="1250142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51A-C269-A942-A761-0C585B06C4FB}"/>
              </a:ext>
            </a:extLst>
          </p:cNvPr>
          <p:cNvSpPr>
            <a:spLocks noGrp="1"/>
          </p:cNvSpPr>
          <p:nvPr>
            <p:ph type="title"/>
          </p:nvPr>
        </p:nvSpPr>
        <p:spPr/>
        <p:txBody>
          <a:bodyPr/>
          <a:lstStyle/>
          <a:p>
            <a:r>
              <a:rPr lang="en-US" dirty="0">
                <a:solidFill>
                  <a:schemeClr val="accent4"/>
                </a:solidFill>
              </a:rPr>
              <a:t>Security+ 701 </a:t>
            </a:r>
            <a:r>
              <a:rPr lang="en-US" b="0" dirty="0">
                <a:solidFill>
                  <a:schemeClr val="accent4"/>
                </a:solidFill>
              </a:rPr>
              <a:t>Job</a:t>
            </a:r>
            <a:r>
              <a:rPr lang="en-US" dirty="0">
                <a:solidFill>
                  <a:schemeClr val="accent4"/>
                </a:solidFill>
              </a:rPr>
              <a:t> </a:t>
            </a:r>
            <a:r>
              <a:rPr lang="en-US" b="0" dirty="0">
                <a:solidFill>
                  <a:schemeClr val="accent4"/>
                </a:solidFill>
              </a:rPr>
              <a:t>Market Overview</a:t>
            </a:r>
            <a:endParaRPr lang="en-US" b="0" dirty="0">
              <a:solidFill>
                <a:schemeClr val="accent4"/>
              </a:solidFill>
              <a:cs typeface="Calibri"/>
            </a:endParaRPr>
          </a:p>
        </p:txBody>
      </p:sp>
      <p:sp>
        <p:nvSpPr>
          <p:cNvPr id="3" name="Content Placeholder 2">
            <a:extLst>
              <a:ext uri="{FF2B5EF4-FFF2-40B4-BE49-F238E27FC236}">
                <a16:creationId xmlns:a16="http://schemas.microsoft.com/office/drawing/2014/main" id="{F8B4EED1-1433-6646-8F50-CF8AF8104786}"/>
              </a:ext>
            </a:extLst>
          </p:cNvPr>
          <p:cNvSpPr>
            <a:spLocks noGrp="1"/>
          </p:cNvSpPr>
          <p:nvPr>
            <p:ph idx="1"/>
          </p:nvPr>
        </p:nvSpPr>
        <p:spPr>
          <a:xfrm>
            <a:off x="457200" y="1061935"/>
            <a:ext cx="8470701" cy="3705329"/>
          </a:xfrm>
        </p:spPr>
        <p:txBody>
          <a:bodyPr vert="horz" lIns="0" tIns="34290" rIns="68580" bIns="34290" rtlCol="0" anchor="t">
            <a:noAutofit/>
          </a:bodyPr>
          <a:lstStyle/>
          <a:p>
            <a:pPr marL="0" indent="0">
              <a:spcBef>
                <a:spcPts val="450"/>
              </a:spcBef>
              <a:buNone/>
            </a:pPr>
            <a:r>
              <a:rPr lang="en-US" sz="1800" b="1" dirty="0">
                <a:cs typeface="Calibri"/>
              </a:rPr>
              <a:t>Job Role Stats</a:t>
            </a:r>
          </a:p>
          <a:p>
            <a:pPr marL="225266" indent="-225266">
              <a:spcBef>
                <a:spcPts val="450"/>
              </a:spcBef>
            </a:pPr>
            <a:r>
              <a:rPr lang="en-US" sz="1800" b="1" dirty="0"/>
              <a:t>86K job postings </a:t>
            </a:r>
            <a:r>
              <a:rPr lang="en-US" sz="1800" dirty="0"/>
              <a:t>listed in 2023 requested CompTIA Security+.</a:t>
            </a:r>
          </a:p>
          <a:p>
            <a:pPr marL="225266" indent="-225266">
              <a:spcBef>
                <a:spcPts val="450"/>
              </a:spcBef>
            </a:pPr>
            <a:r>
              <a:rPr lang="en-US" sz="1800" b="1" dirty="0"/>
              <a:t>$80K median pay</a:t>
            </a:r>
            <a:r>
              <a:rPr lang="en-US" sz="1800" dirty="0"/>
              <a:t> for Security+ job roles in 2023. </a:t>
            </a:r>
            <a:endParaRPr lang="en-US" sz="1800" dirty="0">
              <a:highlight>
                <a:srgbClr val="FFFF00"/>
              </a:highlight>
            </a:endParaRPr>
          </a:p>
          <a:p>
            <a:pPr marL="0" indent="0">
              <a:spcBef>
                <a:spcPts val="450"/>
              </a:spcBef>
              <a:buNone/>
            </a:pPr>
            <a:endParaRPr lang="en-US" sz="1800" b="1" dirty="0">
              <a:cs typeface="Calibri"/>
            </a:endParaRPr>
          </a:p>
          <a:p>
            <a:pPr marL="0" indent="0">
              <a:spcBef>
                <a:spcPts val="450"/>
              </a:spcBef>
              <a:buNone/>
            </a:pPr>
            <a:r>
              <a:rPr lang="en-US" sz="1800" b="1" dirty="0">
                <a:cs typeface="Calibri"/>
              </a:rPr>
              <a:t>By the Numbers</a:t>
            </a:r>
          </a:p>
          <a:p>
            <a:pPr marL="742474" lvl="1" indent="-225266">
              <a:spcBef>
                <a:spcPts val="450"/>
              </a:spcBef>
              <a:buFont typeface="Wingdings" panose="05000000000000000000" pitchFamily="2" charset="2"/>
              <a:buChar char="§"/>
            </a:pPr>
            <a:r>
              <a:rPr lang="en-US" sz="1800" b="1" dirty="0">
                <a:ea typeface="+mn-lt"/>
                <a:cs typeface="+mn-lt"/>
              </a:rPr>
              <a:t>700K+ </a:t>
            </a:r>
            <a:r>
              <a:rPr lang="en-US" sz="1800" dirty="0">
                <a:ea typeface="+mn-lt"/>
                <a:cs typeface="+mn-lt"/>
              </a:rPr>
              <a:t>IT pros have received their Security+ certification. </a:t>
            </a:r>
          </a:p>
          <a:p>
            <a:pPr marL="742474" lvl="1" indent="-225266">
              <a:spcBef>
                <a:spcPts val="450"/>
              </a:spcBef>
              <a:buFont typeface="Wingdings" panose="05000000000000000000" pitchFamily="2" charset="2"/>
              <a:buChar char="§"/>
            </a:pPr>
            <a:r>
              <a:rPr lang="en-US" sz="1800" b="1" dirty="0">
                <a:ea typeface="+mn-lt"/>
                <a:cs typeface="+mn-lt"/>
              </a:rPr>
              <a:t>24%</a:t>
            </a:r>
            <a:r>
              <a:rPr lang="en-US" sz="1800" dirty="0">
                <a:ea typeface="+mn-lt"/>
                <a:cs typeface="+mn-lt"/>
              </a:rPr>
              <a:t> of the total employed cybersecurity workforce in the U.S. are Security+ certified (</a:t>
            </a:r>
            <a:r>
              <a:rPr lang="en-US" sz="1800" dirty="0" err="1">
                <a:ea typeface="+mn-lt"/>
                <a:cs typeface="+mn-lt"/>
              </a:rPr>
              <a:t>Cyberseek</a:t>
            </a:r>
            <a:r>
              <a:rPr lang="en-US" sz="1800" dirty="0">
                <a:ea typeface="+mn-lt"/>
                <a:cs typeface="+mn-lt"/>
              </a:rPr>
              <a:t>).</a:t>
            </a:r>
            <a:endParaRPr lang="en-US" sz="1800" b="1" dirty="0">
              <a:ea typeface="+mn-lt"/>
              <a:cs typeface="+mn-lt"/>
            </a:endParaRPr>
          </a:p>
          <a:p>
            <a:pPr marL="742474" lvl="1" indent="-225266">
              <a:spcBef>
                <a:spcPts val="450"/>
              </a:spcBef>
              <a:buFont typeface="Wingdings" panose="05000000000000000000" pitchFamily="2" charset="2"/>
              <a:buChar char="§"/>
            </a:pPr>
            <a:r>
              <a:rPr lang="en-US" sz="1800" b="1" dirty="0">
                <a:ea typeface="+mn-lt"/>
                <a:cs typeface="+mn-lt"/>
              </a:rPr>
              <a:t>13%</a:t>
            </a:r>
            <a:r>
              <a:rPr lang="en-US" sz="1800" dirty="0">
                <a:ea typeface="+mn-lt"/>
                <a:cs typeface="+mn-lt"/>
              </a:rPr>
              <a:t> of the total cybersecurity job openings request Security+ in the job req (</a:t>
            </a:r>
            <a:r>
              <a:rPr lang="en-US" sz="1800" dirty="0" err="1">
                <a:ea typeface="+mn-lt"/>
                <a:cs typeface="+mn-lt"/>
              </a:rPr>
              <a:t>Cyberseek</a:t>
            </a:r>
            <a:r>
              <a:rPr lang="en-US" sz="1800" dirty="0">
                <a:ea typeface="+mn-lt"/>
                <a:cs typeface="+mn-lt"/>
              </a:rPr>
              <a:t>).</a:t>
            </a:r>
            <a:endParaRPr lang="en-US" sz="1800" b="1" dirty="0">
              <a:ea typeface="+mn-lt"/>
              <a:cs typeface="+mn-lt"/>
            </a:endParaRPr>
          </a:p>
        </p:txBody>
      </p:sp>
      <p:sp>
        <p:nvSpPr>
          <p:cNvPr id="4" name="Slide Number Placeholder 3">
            <a:extLst>
              <a:ext uri="{FF2B5EF4-FFF2-40B4-BE49-F238E27FC236}">
                <a16:creationId xmlns:a16="http://schemas.microsoft.com/office/drawing/2014/main" id="{C208177A-5868-E043-BB35-B28E1B302C4B}"/>
              </a:ext>
            </a:extLst>
          </p:cNvPr>
          <p:cNvSpPr>
            <a:spLocks noGrp="1"/>
          </p:cNvSpPr>
          <p:nvPr>
            <p:ph type="sldNum" sz="quarter" idx="10"/>
          </p:nvPr>
        </p:nvSpPr>
        <p:spPr/>
        <p:txBody>
          <a:bodyPr/>
          <a:lstStyle/>
          <a:p>
            <a:pPr defTabSz="457178"/>
            <a:fld id="{2066355A-084C-D24E-9AD2-7E4FC41EA627}" type="slidenum">
              <a:rPr lang="en-US">
                <a:solidFill>
                  <a:srgbClr val="DADFE1"/>
                </a:solidFill>
                <a:latin typeface="Calibri"/>
              </a:rPr>
              <a:pPr defTabSz="457178"/>
              <a:t>12</a:t>
            </a:fld>
            <a:endParaRPr lang="en-US" sz="800">
              <a:solidFill>
                <a:srgbClr val="DADFE1"/>
              </a:solidFill>
              <a:latin typeface="Calibri"/>
            </a:endParaRPr>
          </a:p>
        </p:txBody>
      </p:sp>
      <p:pic>
        <p:nvPicPr>
          <p:cNvPr id="5" name="Picture 4" descr="A white circle with red text&#10;&#10;Description automatically generated with low confidence">
            <a:extLst>
              <a:ext uri="{FF2B5EF4-FFF2-40B4-BE49-F238E27FC236}">
                <a16:creationId xmlns:a16="http://schemas.microsoft.com/office/drawing/2014/main" id="{8BFFBFD5-FD15-4182-5EA0-96F74B117A4C}"/>
              </a:ext>
            </a:extLst>
          </p:cNvPr>
          <p:cNvPicPr>
            <a:picLocks noChangeAspect="1"/>
          </p:cNvPicPr>
          <p:nvPr/>
        </p:nvPicPr>
        <p:blipFill>
          <a:blip r:embed="rId3"/>
          <a:stretch>
            <a:fillRect/>
          </a:stretch>
        </p:blipFill>
        <p:spPr>
          <a:xfrm>
            <a:off x="8093970" y="205979"/>
            <a:ext cx="822408" cy="685800"/>
          </a:xfrm>
          <a:prstGeom prst="rect">
            <a:avLst/>
          </a:prstGeom>
        </p:spPr>
      </p:pic>
    </p:spTree>
    <p:extLst>
      <p:ext uri="{BB962C8B-B14F-4D97-AF65-F5344CB8AC3E}">
        <p14:creationId xmlns:p14="http://schemas.microsoft.com/office/powerpoint/2010/main" val="1024676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51A-C269-A942-A761-0C585B06C4FB}"/>
              </a:ext>
            </a:extLst>
          </p:cNvPr>
          <p:cNvSpPr>
            <a:spLocks noGrp="1"/>
          </p:cNvSpPr>
          <p:nvPr>
            <p:ph type="title"/>
          </p:nvPr>
        </p:nvSpPr>
        <p:spPr/>
        <p:txBody>
          <a:bodyPr/>
          <a:lstStyle/>
          <a:p>
            <a:r>
              <a:rPr lang="en-US" dirty="0">
                <a:solidFill>
                  <a:schemeClr val="accent4"/>
                </a:solidFill>
              </a:rPr>
              <a:t>Security+ 701</a:t>
            </a:r>
            <a:r>
              <a:rPr lang="en-US" b="0" dirty="0">
                <a:solidFill>
                  <a:schemeClr val="accent4"/>
                </a:solidFill>
              </a:rPr>
              <a:t> Differentiation</a:t>
            </a:r>
          </a:p>
        </p:txBody>
      </p:sp>
      <p:sp>
        <p:nvSpPr>
          <p:cNvPr id="4" name="Slide Number Placeholder 3">
            <a:extLst>
              <a:ext uri="{FF2B5EF4-FFF2-40B4-BE49-F238E27FC236}">
                <a16:creationId xmlns:a16="http://schemas.microsoft.com/office/drawing/2014/main" id="{C208177A-5868-E043-BB35-B28E1B302C4B}"/>
              </a:ext>
            </a:extLst>
          </p:cNvPr>
          <p:cNvSpPr>
            <a:spLocks noGrp="1"/>
          </p:cNvSpPr>
          <p:nvPr>
            <p:ph type="sldNum" sz="quarter" idx="10"/>
          </p:nvPr>
        </p:nvSpPr>
        <p:spPr/>
        <p:txBody>
          <a:bodyPr/>
          <a:lstStyle/>
          <a:p>
            <a:pPr defTabSz="457178"/>
            <a:fld id="{2066355A-084C-D24E-9AD2-7E4FC41EA627}" type="slidenum">
              <a:rPr lang="en-US">
                <a:solidFill>
                  <a:srgbClr val="DADFE1"/>
                </a:solidFill>
                <a:latin typeface="Calibri"/>
              </a:rPr>
              <a:pPr defTabSz="457178"/>
              <a:t>13</a:t>
            </a:fld>
            <a:endParaRPr lang="en-US" sz="800">
              <a:solidFill>
                <a:srgbClr val="DADFE1"/>
              </a:solidFill>
              <a:latin typeface="Calibri"/>
            </a:endParaRPr>
          </a:p>
        </p:txBody>
      </p:sp>
      <p:sp>
        <p:nvSpPr>
          <p:cNvPr id="7" name="Rectangle: Rounded Corners 6">
            <a:extLst>
              <a:ext uri="{FF2B5EF4-FFF2-40B4-BE49-F238E27FC236}">
                <a16:creationId xmlns:a16="http://schemas.microsoft.com/office/drawing/2014/main" id="{3095AD26-B3DE-4FB9-E1EF-D3B565C26DF1}"/>
              </a:ext>
            </a:extLst>
          </p:cNvPr>
          <p:cNvSpPr/>
          <p:nvPr/>
        </p:nvSpPr>
        <p:spPr>
          <a:xfrm>
            <a:off x="457200" y="1063230"/>
            <a:ext cx="8229600" cy="1017819"/>
          </a:xfrm>
          <a:prstGeom prst="round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78"/>
            <a:r>
              <a:rPr lang="en-US" sz="1425" b="1">
                <a:solidFill>
                  <a:srgbClr val="FEFFFE"/>
                </a:solidFill>
                <a:latin typeface="Calibri"/>
              </a:rPr>
              <a:t>WHAT IS IT?</a:t>
            </a:r>
          </a:p>
          <a:p>
            <a:pPr algn="ctr" defTabSz="457178"/>
            <a:r>
              <a:rPr lang="en-US" sz="1425">
                <a:solidFill>
                  <a:srgbClr val="FEFFFE"/>
                </a:solidFill>
                <a:latin typeface="Calibri"/>
              </a:rPr>
              <a:t>CompTIA Security+ is a global certification that validates the foundational cybersecurity skills necessary to perform core security functions and pursue an IT security career.</a:t>
            </a:r>
          </a:p>
        </p:txBody>
      </p:sp>
      <p:sp>
        <p:nvSpPr>
          <p:cNvPr id="8" name="Rectangle: Rounded Corners 7">
            <a:extLst>
              <a:ext uri="{FF2B5EF4-FFF2-40B4-BE49-F238E27FC236}">
                <a16:creationId xmlns:a16="http://schemas.microsoft.com/office/drawing/2014/main" id="{A64FA12C-388D-60F6-D074-01947A14A205}"/>
              </a:ext>
            </a:extLst>
          </p:cNvPr>
          <p:cNvSpPr/>
          <p:nvPr/>
        </p:nvSpPr>
        <p:spPr>
          <a:xfrm>
            <a:off x="457200" y="2215057"/>
            <a:ext cx="8229602" cy="2433143"/>
          </a:xfrm>
          <a:prstGeom prst="roundRect">
            <a:avLst/>
          </a:prstGeom>
          <a:no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p>
            <a:pPr algn="ctr" defTabSz="457178"/>
            <a:r>
              <a:rPr lang="en-US" sz="1500" b="1">
                <a:solidFill>
                  <a:sysClr val="windowText" lastClr="000000"/>
                </a:solidFill>
                <a:latin typeface="Calibri"/>
              </a:rPr>
              <a:t>VALUE MESSAGES</a:t>
            </a:r>
          </a:p>
          <a:p>
            <a:pPr algn="ctr" defTabSz="457178"/>
            <a:endParaRPr lang="en-US" sz="1500" b="1">
              <a:solidFill>
                <a:sysClr val="windowText" lastClr="000000"/>
              </a:solidFill>
              <a:latin typeface="Calibri"/>
            </a:endParaRPr>
          </a:p>
          <a:p>
            <a:pPr defTabSz="457178"/>
            <a:r>
              <a:rPr lang="en-US" sz="1500" b="1">
                <a:solidFill>
                  <a:sysClr val="windowText" lastClr="000000"/>
                </a:solidFill>
                <a:latin typeface="Calibri"/>
              </a:rPr>
              <a:t>Launch a Successful Cybersecurity Career. </a:t>
            </a:r>
            <a:r>
              <a:rPr lang="en-US" sz="1500">
                <a:solidFill>
                  <a:sysClr val="windowText" lastClr="000000"/>
                </a:solidFill>
                <a:latin typeface="Calibri"/>
              </a:rPr>
              <a:t>Develop a core foundation of essential skills, paving the way for a fulfilling career. More job roles use Security+ for baseline cybersecurity skills than any other certification in the industry.</a:t>
            </a:r>
          </a:p>
          <a:p>
            <a:pPr defTabSz="457178"/>
            <a:endParaRPr lang="en-US" sz="1500" b="1">
              <a:solidFill>
                <a:sysClr val="windowText" lastClr="000000"/>
              </a:solidFill>
              <a:latin typeface="Calibri"/>
            </a:endParaRPr>
          </a:p>
          <a:p>
            <a:pPr defTabSz="457178"/>
            <a:r>
              <a:rPr lang="en-US" sz="1500" b="1">
                <a:solidFill>
                  <a:sysClr val="windowText" lastClr="000000"/>
                </a:solidFill>
                <a:latin typeface="Calibri"/>
              </a:rPr>
              <a:t>Assess On-the-Job Skills. </a:t>
            </a:r>
            <a:r>
              <a:rPr lang="en-US" sz="1500">
                <a:solidFill>
                  <a:sysClr val="windowText" lastClr="000000"/>
                </a:solidFill>
                <a:latin typeface="Calibri"/>
              </a:rPr>
              <a:t>Security+ is one of the only ISO/ANSI-accredited early career cybersecurity certifications on the market with hands-on, performance-based questions on the certification exam. These practical questions assess your ability to effectively problem solve in real-life situations and demonstrate your expertise to potential employers immediately.</a:t>
            </a:r>
          </a:p>
          <a:p>
            <a:pPr defTabSz="457178"/>
            <a:endParaRPr lang="en-US" sz="1500" b="1">
              <a:solidFill>
                <a:sysClr val="windowText" lastClr="000000"/>
              </a:solidFill>
              <a:latin typeface="Calibri"/>
            </a:endParaRPr>
          </a:p>
          <a:p>
            <a:pPr defTabSz="457178"/>
            <a:r>
              <a:rPr lang="en-US" sz="1500" b="1">
                <a:solidFill>
                  <a:sysClr val="windowText" lastClr="000000"/>
                </a:solidFill>
                <a:latin typeface="Calibri"/>
              </a:rPr>
              <a:t>Embrace the Latest Trends. </a:t>
            </a:r>
            <a:r>
              <a:rPr lang="en-US" sz="1500">
                <a:solidFill>
                  <a:sysClr val="windowText" lastClr="000000"/>
                </a:solidFill>
                <a:latin typeface="Calibri"/>
              </a:rPr>
              <a:t>Understand and use the most recent advancements in cybersecurity technology, terms, techniques, and tools. By acquiring early career skills in the latest trends such as automation, zero trust, risk analysis, operational technology, and IoT, you will be well-equipped to excel in the ever-evolving cybersecurity landscape.</a:t>
            </a:r>
            <a:endParaRPr lang="en-US" sz="1500" b="1">
              <a:solidFill>
                <a:sysClr val="windowText" lastClr="000000"/>
              </a:solidFill>
              <a:latin typeface="Calibri"/>
            </a:endParaRPr>
          </a:p>
        </p:txBody>
      </p:sp>
      <p:pic>
        <p:nvPicPr>
          <p:cNvPr id="3" name="Picture 2" descr="A white circle with red text&#10;&#10;Description automatically generated with low confidence">
            <a:extLst>
              <a:ext uri="{FF2B5EF4-FFF2-40B4-BE49-F238E27FC236}">
                <a16:creationId xmlns:a16="http://schemas.microsoft.com/office/drawing/2014/main" id="{45347E2D-056C-952D-F8EE-B391E7BA5B16}"/>
              </a:ext>
            </a:extLst>
          </p:cNvPr>
          <p:cNvPicPr>
            <a:picLocks noChangeAspect="1"/>
          </p:cNvPicPr>
          <p:nvPr/>
        </p:nvPicPr>
        <p:blipFill>
          <a:blip r:embed="rId3"/>
          <a:stretch>
            <a:fillRect/>
          </a:stretch>
        </p:blipFill>
        <p:spPr>
          <a:xfrm>
            <a:off x="8093970" y="205979"/>
            <a:ext cx="822408" cy="685800"/>
          </a:xfrm>
          <a:prstGeom prst="rect">
            <a:avLst/>
          </a:prstGeom>
        </p:spPr>
      </p:pic>
    </p:spTree>
    <p:extLst>
      <p:ext uri="{BB962C8B-B14F-4D97-AF65-F5344CB8AC3E}">
        <p14:creationId xmlns:p14="http://schemas.microsoft.com/office/powerpoint/2010/main" val="218739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51A-C269-A942-A761-0C585B06C4FB}"/>
              </a:ext>
            </a:extLst>
          </p:cNvPr>
          <p:cNvSpPr>
            <a:spLocks noGrp="1"/>
          </p:cNvSpPr>
          <p:nvPr>
            <p:ph type="title"/>
          </p:nvPr>
        </p:nvSpPr>
        <p:spPr/>
        <p:txBody>
          <a:bodyPr/>
          <a:lstStyle/>
          <a:p>
            <a:r>
              <a:rPr lang="en-US">
                <a:solidFill>
                  <a:schemeClr val="accent4"/>
                </a:solidFill>
              </a:rPr>
              <a:t>Security+ 701 – Core Cybersecurity Skills</a:t>
            </a:r>
            <a:endParaRPr lang="en-US" b="0">
              <a:solidFill>
                <a:schemeClr val="accent4"/>
              </a:solidFill>
            </a:endParaRPr>
          </a:p>
        </p:txBody>
      </p:sp>
      <p:sp>
        <p:nvSpPr>
          <p:cNvPr id="3" name="Content Placeholder 2">
            <a:extLst>
              <a:ext uri="{FF2B5EF4-FFF2-40B4-BE49-F238E27FC236}">
                <a16:creationId xmlns:a16="http://schemas.microsoft.com/office/drawing/2014/main" id="{F8B4EED1-1433-6646-8F50-CF8AF8104786}"/>
              </a:ext>
            </a:extLst>
          </p:cNvPr>
          <p:cNvSpPr>
            <a:spLocks noGrp="1"/>
          </p:cNvSpPr>
          <p:nvPr>
            <p:ph idx="1"/>
          </p:nvPr>
        </p:nvSpPr>
        <p:spPr>
          <a:xfrm>
            <a:off x="457201" y="989546"/>
            <a:ext cx="8412911" cy="3647873"/>
          </a:xfrm>
        </p:spPr>
        <p:txBody>
          <a:bodyPr vert="horz" lIns="0" tIns="34290" rIns="68580" bIns="34290" rtlCol="0" anchor="t">
            <a:noAutofit/>
          </a:bodyPr>
          <a:lstStyle/>
          <a:p>
            <a:pPr marL="0" indent="0">
              <a:buNone/>
            </a:pPr>
            <a:r>
              <a:rPr lang="en-US" sz="1350" b="1" dirty="0">
                <a:ea typeface="+mn-lt"/>
                <a:cs typeface="+mn-lt"/>
              </a:rPr>
              <a:t>Security+ 701 has been updated to reflect skills relevant to job roles tasked with baseline security readiness and response to address today’s threats, and to prepare candidates to be more proactive in preventing the next attack. </a:t>
            </a:r>
            <a:r>
              <a:rPr lang="en-US" sz="1350" dirty="0">
                <a:ea typeface="+mn-lt"/>
                <a:cs typeface="+mn-lt"/>
              </a:rPr>
              <a:t>The certification exam covers the same :</a:t>
            </a:r>
            <a:endParaRPr lang="en-US" sz="1350" dirty="0">
              <a:cs typeface="Calibri"/>
            </a:endParaRPr>
          </a:p>
          <a:p>
            <a:pPr marL="225266" indent="-225266">
              <a:spcBef>
                <a:spcPts val="0"/>
              </a:spcBef>
            </a:pPr>
            <a:r>
              <a:rPr lang="en-US" sz="1350" dirty="0">
                <a:ea typeface="+mn-lt"/>
                <a:cs typeface="+mn-lt"/>
              </a:rPr>
              <a:t>Assessing the security posture of an enterprise environment and recommend and implement appropriate security solutions.</a:t>
            </a:r>
          </a:p>
          <a:p>
            <a:pPr marL="225266" indent="-225266">
              <a:spcBef>
                <a:spcPts val="0"/>
              </a:spcBef>
            </a:pPr>
            <a:r>
              <a:rPr lang="en-US" sz="1350" dirty="0">
                <a:ea typeface="+mn-lt"/>
                <a:cs typeface="+mn-lt"/>
              </a:rPr>
              <a:t>Monitoring and securing hybrid environments, including cloud, mobile, Internet of Things (IoT), and operational technology (OT).</a:t>
            </a:r>
          </a:p>
          <a:p>
            <a:pPr marL="225266" indent="-225266">
              <a:spcBef>
                <a:spcPts val="0"/>
              </a:spcBef>
            </a:pPr>
            <a:r>
              <a:rPr lang="en-US" sz="1350" dirty="0">
                <a:ea typeface="+mn-lt"/>
                <a:cs typeface="+mn-lt"/>
              </a:rPr>
              <a:t>Operating with an awareness of applicable regulations and policies, including principles of governance, risk, and compliance.</a:t>
            </a:r>
          </a:p>
          <a:p>
            <a:pPr marL="225266" indent="-225266">
              <a:spcBef>
                <a:spcPts val="0"/>
              </a:spcBef>
            </a:pPr>
            <a:r>
              <a:rPr lang="en-US" sz="1350" dirty="0">
                <a:ea typeface="+mn-lt"/>
                <a:cs typeface="+mn-lt"/>
              </a:rPr>
              <a:t>Identifying, analyzing, and responding to security events and incidents.</a:t>
            </a:r>
            <a:endParaRPr lang="en-US" sz="1350" dirty="0">
              <a:cs typeface="Calibri"/>
            </a:endParaRPr>
          </a:p>
          <a:p>
            <a:pPr marL="225266" indent="-225266">
              <a:buNone/>
            </a:pPr>
            <a:r>
              <a:rPr lang="en-US" sz="1350" b="1" dirty="0">
                <a:ea typeface="+mn-lt"/>
                <a:cs typeface="+mn-lt"/>
              </a:rPr>
              <a:t>20% of exam objectives were updated to include:</a:t>
            </a:r>
          </a:p>
          <a:p>
            <a:pPr marL="257175" indent="-257175">
              <a:spcBef>
                <a:spcPts val="300"/>
              </a:spcBef>
              <a:buAutoNum type="arabicPeriod"/>
            </a:pPr>
            <a:r>
              <a:rPr lang="en-US" sz="1350" b="1" dirty="0">
                <a:ea typeface="+mn-lt"/>
                <a:cs typeface="+mn-lt"/>
              </a:rPr>
              <a:t>Current trends:</a:t>
            </a:r>
            <a:r>
              <a:rPr lang="en-US" sz="1350" dirty="0">
                <a:ea typeface="+mn-lt"/>
                <a:cs typeface="+mn-lt"/>
              </a:rPr>
              <a:t> The latest trends in threats, attacks, vulnerabilities, automation, zero trust, risk, IoT, OT, and cloud environments are emphasized, as well as communication, reporting and teamwork.</a:t>
            </a:r>
          </a:p>
          <a:p>
            <a:pPr marL="257175" indent="-257175">
              <a:spcBef>
                <a:spcPts val="300"/>
              </a:spcBef>
              <a:buAutoNum type="arabicPeriod"/>
            </a:pPr>
            <a:r>
              <a:rPr lang="en-US" sz="1350" b="1" dirty="0">
                <a:ea typeface="+mn-lt"/>
                <a:cs typeface="+mn-lt"/>
              </a:rPr>
              <a:t>Hybrid environments:</a:t>
            </a:r>
            <a:r>
              <a:rPr lang="en-US" sz="1350" dirty="0">
                <a:ea typeface="+mn-lt"/>
                <a:cs typeface="+mn-lt"/>
              </a:rPr>
              <a:t> The latest techniques for cybersecurity professionals working in hybrid environments that are located in the cloud and on premises; cybersecurity professionals should be familiar with both worlds. </a:t>
            </a:r>
            <a:endParaRPr lang="en-US" sz="1350" dirty="0">
              <a:cs typeface="Calibri"/>
            </a:endParaRPr>
          </a:p>
          <a:p>
            <a:pPr marL="0" indent="0">
              <a:buNone/>
            </a:pPr>
            <a:endParaRPr lang="en-US" sz="1350" dirty="0">
              <a:highlight>
                <a:srgbClr val="FFFF00"/>
              </a:highlight>
              <a:cs typeface="Calibri"/>
            </a:endParaRPr>
          </a:p>
        </p:txBody>
      </p:sp>
      <p:sp>
        <p:nvSpPr>
          <p:cNvPr id="4" name="Slide Number Placeholder 3">
            <a:extLst>
              <a:ext uri="{FF2B5EF4-FFF2-40B4-BE49-F238E27FC236}">
                <a16:creationId xmlns:a16="http://schemas.microsoft.com/office/drawing/2014/main" id="{C208177A-5868-E043-BB35-B28E1B302C4B}"/>
              </a:ext>
            </a:extLst>
          </p:cNvPr>
          <p:cNvSpPr>
            <a:spLocks noGrp="1"/>
          </p:cNvSpPr>
          <p:nvPr>
            <p:ph type="sldNum" sz="quarter" idx="10"/>
          </p:nvPr>
        </p:nvSpPr>
        <p:spPr/>
        <p:txBody>
          <a:bodyPr/>
          <a:lstStyle/>
          <a:p>
            <a:pPr defTabSz="457178"/>
            <a:fld id="{2066355A-084C-D24E-9AD2-7E4FC41EA627}" type="slidenum">
              <a:rPr lang="en-US">
                <a:solidFill>
                  <a:srgbClr val="DADFE1"/>
                </a:solidFill>
                <a:latin typeface="Calibri"/>
              </a:rPr>
              <a:pPr defTabSz="457178"/>
              <a:t>14</a:t>
            </a:fld>
            <a:endParaRPr lang="en-US" sz="800">
              <a:solidFill>
                <a:srgbClr val="DADFE1"/>
              </a:solidFill>
              <a:latin typeface="Calibri"/>
            </a:endParaRPr>
          </a:p>
        </p:txBody>
      </p:sp>
      <p:pic>
        <p:nvPicPr>
          <p:cNvPr id="5" name="Picture 4" descr="A white circle with red text&#10;&#10;Description automatically generated with low confidence">
            <a:extLst>
              <a:ext uri="{FF2B5EF4-FFF2-40B4-BE49-F238E27FC236}">
                <a16:creationId xmlns:a16="http://schemas.microsoft.com/office/drawing/2014/main" id="{A7D8EF1F-CA67-36CB-E00D-1AACF43E7720}"/>
              </a:ext>
            </a:extLst>
          </p:cNvPr>
          <p:cNvPicPr>
            <a:picLocks noChangeAspect="1"/>
          </p:cNvPicPr>
          <p:nvPr/>
        </p:nvPicPr>
        <p:blipFill>
          <a:blip r:embed="rId3"/>
          <a:stretch>
            <a:fillRect/>
          </a:stretch>
        </p:blipFill>
        <p:spPr>
          <a:xfrm>
            <a:off x="8093970" y="205979"/>
            <a:ext cx="822408" cy="685800"/>
          </a:xfrm>
          <a:prstGeom prst="rect">
            <a:avLst/>
          </a:prstGeom>
        </p:spPr>
      </p:pic>
    </p:spTree>
    <p:extLst>
      <p:ext uri="{BB962C8B-B14F-4D97-AF65-F5344CB8AC3E}">
        <p14:creationId xmlns:p14="http://schemas.microsoft.com/office/powerpoint/2010/main" val="3644463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34C5-EF53-4889-AF4F-9B7BAA09D25A}"/>
              </a:ext>
            </a:extLst>
          </p:cNvPr>
          <p:cNvSpPr>
            <a:spLocks noGrp="1"/>
          </p:cNvSpPr>
          <p:nvPr>
            <p:ph type="title"/>
          </p:nvPr>
        </p:nvSpPr>
        <p:spPr>
          <a:xfrm>
            <a:off x="212088" y="156830"/>
            <a:ext cx="6443330" cy="579995"/>
          </a:xfrm>
        </p:spPr>
        <p:txBody>
          <a:bodyPr/>
          <a:lstStyle/>
          <a:p>
            <a:r>
              <a:rPr lang="en-US" sz="2400" dirty="0"/>
              <a:t>How is 701 different from 601?  </a:t>
            </a:r>
          </a:p>
        </p:txBody>
      </p:sp>
      <p:sp>
        <p:nvSpPr>
          <p:cNvPr id="3" name="Content Placeholder 2">
            <a:extLst>
              <a:ext uri="{FF2B5EF4-FFF2-40B4-BE49-F238E27FC236}">
                <a16:creationId xmlns:a16="http://schemas.microsoft.com/office/drawing/2014/main" id="{F96DC249-F3F8-4364-9AC3-2C27246E24FD}"/>
              </a:ext>
            </a:extLst>
          </p:cNvPr>
          <p:cNvSpPr>
            <a:spLocks noGrp="1"/>
          </p:cNvSpPr>
          <p:nvPr>
            <p:ph idx="1"/>
          </p:nvPr>
        </p:nvSpPr>
        <p:spPr>
          <a:xfrm>
            <a:off x="287812" y="741420"/>
            <a:ext cx="4144667" cy="1830330"/>
          </a:xfrm>
        </p:spPr>
        <p:txBody>
          <a:bodyPr/>
          <a:lstStyle/>
          <a:p>
            <a:pPr marL="342892" indent="-342892">
              <a:lnSpc>
                <a:spcPct val="107000"/>
              </a:lnSpc>
              <a:spcBef>
                <a:spcPts val="0"/>
              </a:spcBef>
              <a:spcAft>
                <a:spcPts val="800"/>
              </a:spcAft>
              <a:buFont typeface="+mj-lt"/>
              <a:buAutoNum type="arabicPeriod"/>
            </a:pPr>
            <a:r>
              <a:rPr lang="en-US" sz="1050" dirty="0">
                <a:latin typeface="Calibri" panose="020F0502020204030204" pitchFamily="34" charset="0"/>
                <a:cs typeface="Times New Roman" panose="02020603050405020304" pitchFamily="18" charset="0"/>
              </a:rPr>
              <a:t>Similar skill level: exam continues to identify early career cybersecurity skills at the two-year level.</a:t>
            </a:r>
          </a:p>
          <a:p>
            <a:pPr marL="342892" indent="-342892">
              <a:lnSpc>
                <a:spcPct val="107000"/>
              </a:lnSpc>
              <a:spcBef>
                <a:spcPts val="0"/>
              </a:spcBef>
              <a:spcAft>
                <a:spcPts val="800"/>
              </a:spcAft>
              <a:buFont typeface="+mj-lt"/>
              <a:buAutoNum type="arabicPeriod"/>
            </a:pPr>
            <a:r>
              <a:rPr lang="en-US" sz="1050" dirty="0">
                <a:latin typeface="Calibri" panose="020F0502020204030204" pitchFamily="34" charset="0"/>
                <a:cs typeface="Times New Roman" panose="02020603050405020304" pitchFamily="18" charset="0"/>
              </a:rPr>
              <a:t>SY0-701 has the same number of exam domains (5) but fewer objectives (28 vs. 35) due to a more focused job role in a maturing industry.   </a:t>
            </a:r>
          </a:p>
          <a:p>
            <a:pPr marL="342892" indent="-342892">
              <a:lnSpc>
                <a:spcPct val="107000"/>
              </a:lnSpc>
              <a:spcBef>
                <a:spcPts val="0"/>
              </a:spcBef>
              <a:spcAft>
                <a:spcPts val="800"/>
              </a:spcAft>
              <a:buFont typeface="+mj-lt"/>
              <a:buAutoNum type="arabicPeriod"/>
            </a:pPr>
            <a:r>
              <a:rPr lang="en-US" sz="1050" dirty="0">
                <a:latin typeface="Calibri" panose="020F0502020204030204" pitchFamily="34" charset="0"/>
                <a:cs typeface="Times New Roman" panose="02020603050405020304" pitchFamily="18" charset="0"/>
              </a:rPr>
              <a:t>Related job roles are similar, although the work of a security administrator has become more defined, and the skills performed are identified with more accuracy. NICE work roles increased.</a:t>
            </a:r>
          </a:p>
        </p:txBody>
      </p:sp>
      <p:sp>
        <p:nvSpPr>
          <p:cNvPr id="7" name="Content Placeholder 2">
            <a:extLst>
              <a:ext uri="{FF2B5EF4-FFF2-40B4-BE49-F238E27FC236}">
                <a16:creationId xmlns:a16="http://schemas.microsoft.com/office/drawing/2014/main" id="{466ED683-124E-4EE1-9114-40CF38B463AB}"/>
              </a:ext>
            </a:extLst>
          </p:cNvPr>
          <p:cNvSpPr txBox="1">
            <a:spLocks/>
          </p:cNvSpPr>
          <p:nvPr/>
        </p:nvSpPr>
        <p:spPr>
          <a:xfrm>
            <a:off x="4569743" y="736825"/>
            <a:ext cx="4144667" cy="1834925"/>
          </a:xfrm>
          <a:prstGeom prst="rect">
            <a:avLst/>
          </a:prstGeom>
        </p:spPr>
        <p:txBody>
          <a:bodyPr vert="horz" lIns="0" tIns="45720" rIns="91440" bIns="45720" rtlCol="0">
            <a:noAutofit/>
          </a:bodyPr>
          <a:lstStyle>
            <a:lvl1pPr marL="225425" indent="-225425" algn="l" defTabSz="457200" rtl="0" eaLnBrk="1" latinLnBrk="0" hangingPunct="1">
              <a:spcBef>
                <a:spcPts val="1200"/>
              </a:spcBef>
              <a:buSzPct val="80000"/>
              <a:buFont typeface="Wingdings" charset="2"/>
              <a:buChar char="§"/>
              <a:defRPr sz="2000" kern="1200">
                <a:solidFill>
                  <a:srgbClr val="576068"/>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rgbClr val="576068"/>
                </a:solidFill>
                <a:latin typeface="+mn-lt"/>
                <a:ea typeface="+mn-ea"/>
                <a:cs typeface="+mn-cs"/>
              </a:defRPr>
            </a:lvl2pPr>
            <a:lvl3pPr marL="1081088" indent="-166688" algn="l" defTabSz="457200" rtl="0" eaLnBrk="1" latinLnBrk="0" hangingPunct="1">
              <a:spcBef>
                <a:spcPct val="20000"/>
              </a:spcBef>
              <a:buSzPct val="80000"/>
              <a:buFont typeface="Wingdings" charset="2"/>
              <a:buChar char="§"/>
              <a:defRPr sz="1600" kern="1200">
                <a:solidFill>
                  <a:srgbClr val="576068"/>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rgbClr val="576068"/>
                </a:solidFill>
                <a:latin typeface="+mn-lt"/>
                <a:ea typeface="+mn-ea"/>
                <a:cs typeface="+mn-cs"/>
              </a:defRPr>
            </a:lvl4pPr>
            <a:lvl5pPr marL="2003425" indent="-174625" algn="l" defTabSz="457200" rtl="0" eaLnBrk="1" latinLnBrk="0" hangingPunct="1">
              <a:spcBef>
                <a:spcPct val="20000"/>
              </a:spcBef>
              <a:buSzPct val="70000"/>
              <a:buFont typeface="Wingdings" charset="2"/>
              <a:buChar char="§"/>
              <a:defRPr sz="1400" kern="1200">
                <a:solidFill>
                  <a:srgbClr val="576068"/>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1931" indent="-211931" defTabSz="342900">
              <a:lnSpc>
                <a:spcPct val="107000"/>
              </a:lnSpc>
              <a:spcBef>
                <a:spcPts val="0"/>
              </a:spcBef>
              <a:spcAft>
                <a:spcPts val="800"/>
              </a:spcAft>
              <a:buNone/>
            </a:pPr>
            <a:r>
              <a:rPr lang="en-US" sz="825" dirty="0">
                <a:solidFill>
                  <a:srgbClr val="253644"/>
                </a:solidFill>
                <a:latin typeface="Calibri" panose="020F0502020204030204" pitchFamily="34" charset="0"/>
                <a:ea typeface="Calibri" panose="020F0502020204030204" pitchFamily="34" charset="0"/>
                <a:cs typeface="Times New Roman" panose="02020603050405020304" pitchFamily="18" charset="0"/>
              </a:rPr>
              <a:t>4. 	</a:t>
            </a:r>
            <a:r>
              <a:rPr lang="en-US" sz="1050" dirty="0">
                <a:solidFill>
                  <a:srgbClr val="253644"/>
                </a:solidFill>
                <a:latin typeface="Calibri" panose="020F0502020204030204" pitchFamily="34" charset="0"/>
                <a:ea typeface="Calibri" panose="020F0502020204030204" pitchFamily="34" charset="0"/>
                <a:cs typeface="Times New Roman" panose="02020603050405020304" pitchFamily="18" charset="0"/>
              </a:rPr>
              <a:t>Several exam domains and exam objectives were re-ordered and re-named to address instructional design improvements. </a:t>
            </a:r>
          </a:p>
          <a:p>
            <a:pPr marL="228594" indent="-228594" defTabSz="342900">
              <a:lnSpc>
                <a:spcPct val="107000"/>
              </a:lnSpc>
              <a:spcBef>
                <a:spcPts val="0"/>
              </a:spcBef>
              <a:spcAft>
                <a:spcPts val="800"/>
              </a:spcAft>
              <a:buFont typeface="+mj-lt"/>
              <a:buAutoNum type="arabicPeriod" startAt="5"/>
            </a:pPr>
            <a:r>
              <a:rPr lang="en-US" sz="1050" dirty="0">
                <a:solidFill>
                  <a:srgbClr val="253644"/>
                </a:solidFill>
                <a:latin typeface="Calibri" panose="020F0502020204030204" pitchFamily="34" charset="0"/>
                <a:ea typeface="Calibri" panose="020F0502020204030204" pitchFamily="34" charset="0"/>
                <a:cs typeface="Times New Roman" panose="02020603050405020304" pitchFamily="18" charset="0"/>
              </a:rPr>
              <a:t>Bloom’s taxonomy indicates more application of skills and slightly less analysis overall. </a:t>
            </a:r>
          </a:p>
          <a:p>
            <a:pPr marL="228594" indent="-228594" defTabSz="342900">
              <a:lnSpc>
                <a:spcPct val="107000"/>
              </a:lnSpc>
              <a:spcBef>
                <a:spcPts val="0"/>
              </a:spcBef>
              <a:spcAft>
                <a:spcPts val="800"/>
              </a:spcAft>
              <a:buFont typeface="+mj-lt"/>
              <a:buAutoNum type="arabicPeriod" startAt="5"/>
            </a:pPr>
            <a:r>
              <a:rPr lang="en-US" sz="1050" dirty="0">
                <a:solidFill>
                  <a:srgbClr val="253644"/>
                </a:solidFill>
                <a:latin typeface="Calibri" panose="020F0502020204030204" pitchFamily="34" charset="0"/>
                <a:ea typeface="Calibri" panose="020F0502020204030204" pitchFamily="34" charset="0"/>
                <a:cs typeface="Times New Roman" panose="02020603050405020304" pitchFamily="18" charset="0"/>
              </a:rPr>
              <a:t>Governance, Risk and Compliance (GRC) tasks are better defined for cybersecurity professionals with more focus on reporting and communication, as opposed to the minutia of different regulatory standards and their processes. </a:t>
            </a:r>
            <a:br>
              <a:rPr lang="en-US" sz="1050" dirty="0">
                <a:latin typeface="Calibri" panose="020F0502020204030204" pitchFamily="34" charset="0"/>
                <a:ea typeface="Calibri" panose="020F0502020204030204" pitchFamily="34" charset="0"/>
                <a:cs typeface="Times New Roman" panose="02020603050405020304" pitchFamily="18" charset="0"/>
              </a:rPr>
            </a:br>
            <a:endParaRPr lang="en-US" sz="1050" dirty="0">
              <a:latin typeface="Calibri" panose="020F0502020204030204" pitchFamily="34"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22BC179A-9976-4886-A92A-D2CC9F684974}"/>
              </a:ext>
            </a:extLst>
          </p:cNvPr>
          <p:cNvGraphicFramePr>
            <a:graphicFrameLocks noGrp="1"/>
          </p:cNvGraphicFramePr>
          <p:nvPr/>
        </p:nvGraphicFramePr>
        <p:xfrm>
          <a:off x="1294745" y="2443627"/>
          <a:ext cx="6426918" cy="2291969"/>
        </p:xfrm>
        <a:graphic>
          <a:graphicData uri="http://schemas.openxmlformats.org/drawingml/2006/table">
            <a:tbl>
              <a:tblPr firstRow="1" bandRow="1">
                <a:tableStyleId>{5C22544A-7EE6-4342-B048-85BDC9FD1C3A}</a:tableStyleId>
              </a:tblPr>
              <a:tblGrid>
                <a:gridCol w="3213459">
                  <a:extLst>
                    <a:ext uri="{9D8B030D-6E8A-4147-A177-3AD203B41FA5}">
                      <a16:colId xmlns:a16="http://schemas.microsoft.com/office/drawing/2014/main" val="1806593671"/>
                    </a:ext>
                  </a:extLst>
                </a:gridCol>
                <a:gridCol w="3213459">
                  <a:extLst>
                    <a:ext uri="{9D8B030D-6E8A-4147-A177-3AD203B41FA5}">
                      <a16:colId xmlns:a16="http://schemas.microsoft.com/office/drawing/2014/main" val="2567302513"/>
                    </a:ext>
                  </a:extLst>
                </a:gridCol>
              </a:tblGrid>
              <a:tr h="308610">
                <a:tc>
                  <a:txBody>
                    <a:bodyPr/>
                    <a:lstStyle/>
                    <a:p>
                      <a:pPr algn="ctr"/>
                      <a:r>
                        <a:rPr lang="en-US" sz="1400" dirty="0"/>
                        <a:t>Security+ 701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6699"/>
                    </a:solidFill>
                  </a:tcPr>
                </a:tc>
                <a:tc>
                  <a:txBody>
                    <a:bodyPr/>
                    <a:lstStyle/>
                    <a:p>
                      <a:pPr algn="ctr"/>
                      <a:r>
                        <a:rPr lang="en-US" sz="1400" dirty="0">
                          <a:solidFill>
                            <a:schemeClr val="tx1"/>
                          </a:solidFill>
                        </a:rPr>
                        <a:t>Security+ 601 Equivalent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2900327"/>
                  </a:ext>
                </a:extLst>
              </a:tr>
              <a:tr h="1983296">
                <a:tc>
                  <a:txBody>
                    <a:bodyPr/>
                    <a:lstStyle/>
                    <a:p>
                      <a:pPr marL="0" indent="0">
                        <a:lnSpc>
                          <a:spcPct val="150000"/>
                        </a:lnSpc>
                        <a:buFont typeface="Arial" panose="020B0604020202020204" pitchFamily="34" charset="0"/>
                        <a:buNone/>
                      </a:pPr>
                      <a:r>
                        <a:rPr lang="en-US" sz="1200" dirty="0"/>
                        <a:t>1.0 General Security Concepts                      12%</a:t>
                      </a:r>
                    </a:p>
                    <a:p>
                      <a:pPr marL="0" indent="0">
                        <a:lnSpc>
                          <a:spcPct val="150000"/>
                        </a:lnSpc>
                        <a:buFont typeface="Arial" panose="020B0604020202020204" pitchFamily="34" charset="0"/>
                        <a:buNone/>
                      </a:pPr>
                      <a:r>
                        <a:rPr lang="en-US" sz="1200" dirty="0"/>
                        <a:t>2.0 Threats, Vulnerabilities &amp; Mitigations   22% 3.0 Security Architecture                                18%</a:t>
                      </a:r>
                    </a:p>
                    <a:p>
                      <a:pPr marL="0" indent="0">
                        <a:lnSpc>
                          <a:spcPct val="150000"/>
                        </a:lnSpc>
                        <a:buFont typeface="Arial" panose="020B0604020202020204" pitchFamily="34" charset="0"/>
                        <a:buNone/>
                      </a:pPr>
                      <a:r>
                        <a:rPr lang="en-US" sz="1200" dirty="0"/>
                        <a:t>--</a:t>
                      </a:r>
                    </a:p>
                    <a:p>
                      <a:pPr marL="0" indent="0">
                        <a:lnSpc>
                          <a:spcPct val="150000"/>
                        </a:lnSpc>
                        <a:buFont typeface="Arial" panose="020B0604020202020204" pitchFamily="34" charset="0"/>
                        <a:buNone/>
                      </a:pPr>
                      <a:r>
                        <a:rPr lang="en-US" sz="1200" dirty="0"/>
                        <a:t>4.0 Security Operations                                   28% </a:t>
                      </a:r>
                    </a:p>
                    <a:p>
                      <a:pPr marL="0" indent="0">
                        <a:lnSpc>
                          <a:spcPct val="150000"/>
                        </a:lnSpc>
                        <a:buFont typeface="Arial" panose="020B0604020202020204" pitchFamily="34" charset="0"/>
                        <a:buNone/>
                      </a:pPr>
                      <a:r>
                        <a:rPr lang="en-US" sz="1200" dirty="0"/>
                        <a:t>5.0 Security Program Management and Oversight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7B8DB"/>
                    </a:solidFill>
                  </a:tcPr>
                </a:tc>
                <a:tc>
                  <a:txBody>
                    <a:bodyPr/>
                    <a:lstStyle/>
                    <a:p>
                      <a:pPr marL="0" indent="0">
                        <a:lnSpc>
                          <a:spcPct val="150000"/>
                        </a:lnSpc>
                        <a:buFont typeface="Arial" panose="020B0604020202020204" pitchFamily="34" charset="0"/>
                        <a:buNone/>
                      </a:pPr>
                      <a:r>
                        <a:rPr lang="en-US" sz="1200" dirty="0"/>
                        <a:t>--</a:t>
                      </a:r>
                    </a:p>
                    <a:p>
                      <a:pPr marL="0" indent="0">
                        <a:lnSpc>
                          <a:spcPct val="150000"/>
                        </a:lnSpc>
                        <a:buFont typeface="Arial" panose="020B0604020202020204" pitchFamily="34" charset="0"/>
                        <a:buNone/>
                      </a:pPr>
                      <a:r>
                        <a:rPr lang="en-US" sz="1200" dirty="0"/>
                        <a:t>1.0 Threats, Attacks and Vulnerabilities        24% 2.0 Architecture and Design                            21%</a:t>
                      </a:r>
                    </a:p>
                    <a:p>
                      <a:pPr marL="0" indent="0">
                        <a:lnSpc>
                          <a:spcPct val="150000"/>
                        </a:lnSpc>
                        <a:buFont typeface="Arial" panose="020B0604020202020204" pitchFamily="34" charset="0"/>
                        <a:buNone/>
                      </a:pPr>
                      <a:r>
                        <a:rPr lang="en-US" sz="1200" dirty="0"/>
                        <a:t>3.0 Implementation                                          25%</a:t>
                      </a:r>
                    </a:p>
                    <a:p>
                      <a:pPr marL="0" indent="0">
                        <a:lnSpc>
                          <a:spcPct val="150000"/>
                        </a:lnSpc>
                        <a:buFont typeface="Arial" panose="020B0604020202020204" pitchFamily="34" charset="0"/>
                        <a:buNone/>
                      </a:pPr>
                      <a:r>
                        <a:rPr lang="en-US" sz="1200" dirty="0"/>
                        <a:t>4.0 Operations and Incident Response          16%</a:t>
                      </a:r>
                    </a:p>
                    <a:p>
                      <a:pPr marL="0" indent="0">
                        <a:lnSpc>
                          <a:spcPct val="150000"/>
                        </a:lnSpc>
                        <a:buFont typeface="Arial" panose="020B0604020202020204" pitchFamily="34" charset="0"/>
                        <a:buNone/>
                      </a:pPr>
                      <a:r>
                        <a:rPr lang="en-US" sz="1200" dirty="0"/>
                        <a:t>5.0 Governance, Risk and Compliance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781980"/>
                  </a:ext>
                </a:extLst>
              </a:tr>
            </a:tbl>
          </a:graphicData>
        </a:graphic>
      </p:graphicFrame>
    </p:spTree>
    <p:extLst>
      <p:ext uri="{BB962C8B-B14F-4D97-AF65-F5344CB8AC3E}">
        <p14:creationId xmlns:p14="http://schemas.microsoft.com/office/powerpoint/2010/main" val="101629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51A-C269-A942-A761-0C585B06C4FB}"/>
              </a:ext>
            </a:extLst>
          </p:cNvPr>
          <p:cNvSpPr>
            <a:spLocks noGrp="1"/>
          </p:cNvSpPr>
          <p:nvPr>
            <p:ph type="title"/>
          </p:nvPr>
        </p:nvSpPr>
        <p:spPr/>
        <p:txBody>
          <a:bodyPr/>
          <a:lstStyle/>
          <a:p>
            <a:r>
              <a:rPr lang="en-US" b="0" dirty="0">
                <a:solidFill>
                  <a:schemeClr val="accent4"/>
                </a:solidFill>
              </a:rPr>
              <a:t>Job Role Comparison </a:t>
            </a:r>
          </a:p>
        </p:txBody>
      </p:sp>
      <p:sp>
        <p:nvSpPr>
          <p:cNvPr id="4" name="Slide Number Placeholder 3">
            <a:extLst>
              <a:ext uri="{FF2B5EF4-FFF2-40B4-BE49-F238E27FC236}">
                <a16:creationId xmlns:a16="http://schemas.microsoft.com/office/drawing/2014/main" id="{C208177A-5868-E043-BB35-B28E1B302C4B}"/>
              </a:ext>
            </a:extLst>
          </p:cNvPr>
          <p:cNvSpPr>
            <a:spLocks noGrp="1"/>
          </p:cNvSpPr>
          <p:nvPr>
            <p:ph type="sldNum" sz="quarter" idx="10"/>
          </p:nvPr>
        </p:nvSpPr>
        <p:spPr/>
        <p:txBody>
          <a:bodyPr/>
          <a:lstStyle/>
          <a:p>
            <a:pPr defTabSz="457178"/>
            <a:fld id="{2066355A-084C-D24E-9AD2-7E4FC41EA627}" type="slidenum">
              <a:rPr lang="en-US">
                <a:solidFill>
                  <a:srgbClr val="DADFE1"/>
                </a:solidFill>
                <a:latin typeface="Calibri"/>
              </a:rPr>
              <a:pPr defTabSz="457178"/>
              <a:t>16</a:t>
            </a:fld>
            <a:endParaRPr lang="en-US" sz="800">
              <a:solidFill>
                <a:srgbClr val="DADFE1"/>
              </a:solidFill>
              <a:latin typeface="Calibri"/>
            </a:endParaRPr>
          </a:p>
        </p:txBody>
      </p:sp>
      <p:sp>
        <p:nvSpPr>
          <p:cNvPr id="7" name="Rectangle: Rounded Corners 6">
            <a:extLst>
              <a:ext uri="{FF2B5EF4-FFF2-40B4-BE49-F238E27FC236}">
                <a16:creationId xmlns:a16="http://schemas.microsoft.com/office/drawing/2014/main" id="{51C38A29-23BB-99FC-FEC6-EBC96B41B2BD}"/>
              </a:ext>
            </a:extLst>
          </p:cNvPr>
          <p:cNvSpPr/>
          <p:nvPr/>
        </p:nvSpPr>
        <p:spPr>
          <a:xfrm>
            <a:off x="457200" y="1063229"/>
            <a:ext cx="3882259" cy="3228932"/>
          </a:xfrm>
          <a:prstGeom prst="round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457178"/>
            <a:r>
              <a:rPr lang="en-US" b="1" dirty="0">
                <a:solidFill>
                  <a:srgbClr val="FEFFFE"/>
                </a:solidFill>
                <a:latin typeface="Calibri"/>
              </a:rPr>
              <a:t>SY0-701 Job Roles</a:t>
            </a:r>
          </a:p>
          <a:p>
            <a:pPr defTabSz="457178"/>
            <a:endParaRPr lang="en-US" b="1" dirty="0">
              <a:solidFill>
                <a:srgbClr val="FEFFFE"/>
              </a:solidFill>
              <a:latin typeface="Calibri"/>
            </a:endParaRPr>
          </a:p>
          <a:p>
            <a:pPr defTabSz="457178"/>
            <a:r>
              <a:rPr lang="en-US" sz="1500" dirty="0">
                <a:solidFill>
                  <a:srgbClr val="FEFFFE"/>
                </a:solidFill>
                <a:latin typeface="Calibri"/>
              </a:rPr>
              <a:t>Primary Job Roles:</a:t>
            </a:r>
          </a:p>
          <a:p>
            <a:pPr marL="257175" indent="-257175" defTabSz="457178">
              <a:buFont typeface="Arial" panose="020B0604020202020204" pitchFamily="34" charset="0"/>
              <a:buChar char="•"/>
            </a:pPr>
            <a:r>
              <a:rPr lang="en-US" sz="1500" dirty="0">
                <a:solidFill>
                  <a:srgbClr val="FEFFFE"/>
                </a:solidFill>
                <a:latin typeface="Calibri"/>
              </a:rPr>
              <a:t>Security Administrator</a:t>
            </a:r>
          </a:p>
          <a:p>
            <a:pPr marL="257175" indent="-257175" defTabSz="457178">
              <a:buFont typeface="Arial" panose="020B0604020202020204" pitchFamily="34" charset="0"/>
              <a:buChar char="•"/>
            </a:pPr>
            <a:r>
              <a:rPr lang="en-US" sz="1500" dirty="0">
                <a:solidFill>
                  <a:srgbClr val="FEFFFE"/>
                </a:solidFill>
                <a:latin typeface="Calibri"/>
              </a:rPr>
              <a:t>Systems Administrator</a:t>
            </a:r>
          </a:p>
          <a:p>
            <a:pPr defTabSz="457178"/>
            <a:endParaRPr lang="en-US" sz="1500" dirty="0">
              <a:solidFill>
                <a:srgbClr val="FEFFFE"/>
              </a:solidFill>
              <a:latin typeface="Calibri"/>
            </a:endParaRPr>
          </a:p>
          <a:p>
            <a:pPr defTabSz="457178"/>
            <a:r>
              <a:rPr lang="en-US" sz="1500" dirty="0">
                <a:solidFill>
                  <a:srgbClr val="FEFFFE"/>
                </a:solidFill>
                <a:latin typeface="Calibri"/>
              </a:rPr>
              <a:t>Secondary Job Roles:</a:t>
            </a:r>
          </a:p>
          <a:p>
            <a:pPr marL="257175" indent="-257175" defTabSz="457178">
              <a:buFont typeface="Arial" panose="020B0604020202020204" pitchFamily="34" charset="0"/>
              <a:buChar char="•"/>
            </a:pPr>
            <a:r>
              <a:rPr lang="en-US" sz="1500" dirty="0">
                <a:solidFill>
                  <a:srgbClr val="FEFFFE"/>
                </a:solidFill>
                <a:latin typeface="Calibri"/>
              </a:rPr>
              <a:t>Help Desk Analyst</a:t>
            </a:r>
          </a:p>
          <a:p>
            <a:pPr marL="257175" indent="-257175" defTabSz="457178">
              <a:buFont typeface="Arial" panose="020B0604020202020204" pitchFamily="34" charset="0"/>
              <a:buChar char="•"/>
            </a:pPr>
            <a:r>
              <a:rPr lang="en-US" sz="1500" dirty="0">
                <a:solidFill>
                  <a:srgbClr val="FEFFFE"/>
                </a:solidFill>
                <a:latin typeface="Calibri"/>
              </a:rPr>
              <a:t>Security Engineer </a:t>
            </a:r>
          </a:p>
          <a:p>
            <a:pPr marL="257175" indent="-257175" defTabSz="457178">
              <a:buFont typeface="Arial" panose="020B0604020202020204" pitchFamily="34" charset="0"/>
              <a:buChar char="•"/>
            </a:pPr>
            <a:r>
              <a:rPr lang="en-US" sz="1500" dirty="0">
                <a:solidFill>
                  <a:srgbClr val="FEFFFE"/>
                </a:solidFill>
                <a:latin typeface="Calibri"/>
              </a:rPr>
              <a:t>Security Analyst</a:t>
            </a:r>
          </a:p>
          <a:p>
            <a:pPr marL="257175" indent="-257175" defTabSz="457178">
              <a:buFont typeface="Arial" panose="020B0604020202020204" pitchFamily="34" charset="0"/>
              <a:buChar char="•"/>
            </a:pPr>
            <a:r>
              <a:rPr lang="en-US" sz="1500" dirty="0">
                <a:solidFill>
                  <a:srgbClr val="FEFFFE"/>
                </a:solidFill>
                <a:latin typeface="Calibri"/>
              </a:rPr>
              <a:t>NICE Work Roles (18)</a:t>
            </a:r>
          </a:p>
        </p:txBody>
      </p:sp>
      <p:sp>
        <p:nvSpPr>
          <p:cNvPr id="3" name="Rectangle: Rounded Corners 2">
            <a:extLst>
              <a:ext uri="{FF2B5EF4-FFF2-40B4-BE49-F238E27FC236}">
                <a16:creationId xmlns:a16="http://schemas.microsoft.com/office/drawing/2014/main" id="{CB2960C7-4065-4EFD-E530-66990F88EF65}"/>
              </a:ext>
            </a:extLst>
          </p:cNvPr>
          <p:cNvSpPr/>
          <p:nvPr/>
        </p:nvSpPr>
        <p:spPr>
          <a:xfrm>
            <a:off x="4804543" y="1063230"/>
            <a:ext cx="3882259" cy="3228932"/>
          </a:xfrm>
          <a:prstGeom prst="round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457178"/>
            <a:r>
              <a:rPr lang="en-US" sz="1500" b="1" dirty="0">
                <a:solidFill>
                  <a:srgbClr val="FEFFFE"/>
                </a:solidFill>
                <a:latin typeface="Calibri"/>
              </a:rPr>
              <a:t>SY0-601 Job Roles</a:t>
            </a:r>
          </a:p>
          <a:p>
            <a:pPr defTabSz="457178"/>
            <a:endParaRPr lang="en-US" sz="1500" b="1" dirty="0">
              <a:solidFill>
                <a:srgbClr val="FEFFFE"/>
              </a:solidFill>
              <a:latin typeface="Calibri"/>
            </a:endParaRPr>
          </a:p>
          <a:p>
            <a:pPr defTabSz="457178"/>
            <a:r>
              <a:rPr lang="en-US" sz="1500" dirty="0">
                <a:solidFill>
                  <a:srgbClr val="FEFFFE"/>
                </a:solidFill>
                <a:latin typeface="Calibri"/>
              </a:rPr>
              <a:t>Primary Job Roles:</a:t>
            </a:r>
          </a:p>
          <a:p>
            <a:pPr marL="257175" indent="-257175" defTabSz="457178">
              <a:buFont typeface="Arial" panose="020B0604020202020204" pitchFamily="34" charset="0"/>
              <a:buChar char="•"/>
            </a:pPr>
            <a:r>
              <a:rPr lang="en-US" sz="1500" dirty="0">
                <a:solidFill>
                  <a:srgbClr val="FEFFFE"/>
                </a:solidFill>
                <a:latin typeface="Calibri"/>
              </a:rPr>
              <a:t>Security Administrator</a:t>
            </a:r>
          </a:p>
          <a:p>
            <a:pPr marL="257175" indent="-257175" defTabSz="457178">
              <a:buFont typeface="Arial" panose="020B0604020202020204" pitchFamily="34" charset="0"/>
              <a:buChar char="•"/>
            </a:pPr>
            <a:r>
              <a:rPr lang="en-US" sz="1500" dirty="0">
                <a:solidFill>
                  <a:srgbClr val="FEFFFE"/>
                </a:solidFill>
                <a:latin typeface="Calibri"/>
              </a:rPr>
              <a:t>Systems Administrator</a:t>
            </a:r>
          </a:p>
          <a:p>
            <a:pPr defTabSz="457178"/>
            <a:endParaRPr lang="en-US" sz="1500" dirty="0">
              <a:solidFill>
                <a:srgbClr val="FEFFFE"/>
              </a:solidFill>
              <a:latin typeface="Calibri"/>
            </a:endParaRPr>
          </a:p>
          <a:p>
            <a:pPr defTabSz="457178"/>
            <a:r>
              <a:rPr lang="en-US" sz="1500" dirty="0">
                <a:solidFill>
                  <a:srgbClr val="FEFFFE"/>
                </a:solidFill>
                <a:latin typeface="Calibri"/>
              </a:rPr>
              <a:t>Secondary Job Roles:</a:t>
            </a:r>
          </a:p>
          <a:p>
            <a:pPr marL="257175" indent="-257175" defTabSz="457178">
              <a:buFont typeface="Arial" panose="020B0604020202020204" pitchFamily="34" charset="0"/>
              <a:buChar char="•"/>
            </a:pPr>
            <a:r>
              <a:rPr lang="en-US" sz="1500" dirty="0">
                <a:solidFill>
                  <a:srgbClr val="FEFFFE"/>
                </a:solidFill>
                <a:latin typeface="Calibri"/>
              </a:rPr>
              <a:t>Helpdesk Manager / Analyst</a:t>
            </a:r>
          </a:p>
          <a:p>
            <a:pPr marL="257175" indent="-257175" defTabSz="457178">
              <a:buFont typeface="Arial" panose="020B0604020202020204" pitchFamily="34" charset="0"/>
              <a:buChar char="•"/>
            </a:pPr>
            <a:r>
              <a:rPr lang="en-US" sz="1500" dirty="0">
                <a:solidFill>
                  <a:srgbClr val="FEFFFE"/>
                </a:solidFill>
                <a:latin typeface="Calibri"/>
              </a:rPr>
              <a:t>Security Engineer / Analyst</a:t>
            </a:r>
          </a:p>
          <a:p>
            <a:pPr marL="257175" indent="-257175" defTabSz="457178">
              <a:buFont typeface="Arial" panose="020B0604020202020204" pitchFamily="34" charset="0"/>
              <a:buChar char="•"/>
            </a:pPr>
            <a:r>
              <a:rPr lang="en-US" sz="1500" dirty="0">
                <a:solidFill>
                  <a:srgbClr val="FEFFFE"/>
                </a:solidFill>
                <a:latin typeface="Calibri"/>
              </a:rPr>
              <a:t>Network / Cloud Engineer</a:t>
            </a:r>
          </a:p>
          <a:p>
            <a:pPr marL="257175" indent="-257175" defTabSz="457178">
              <a:buFont typeface="Arial" panose="020B0604020202020204" pitchFamily="34" charset="0"/>
              <a:buChar char="•"/>
            </a:pPr>
            <a:r>
              <a:rPr lang="en-US" sz="1500" dirty="0">
                <a:solidFill>
                  <a:srgbClr val="FEFFFE"/>
                </a:solidFill>
                <a:latin typeface="Calibri"/>
              </a:rPr>
              <a:t>DevOps / Software Developer</a:t>
            </a:r>
          </a:p>
          <a:p>
            <a:pPr marL="257175" indent="-257175" defTabSz="457178">
              <a:buFont typeface="Arial" panose="020B0604020202020204" pitchFamily="34" charset="0"/>
              <a:buChar char="•"/>
            </a:pPr>
            <a:r>
              <a:rPr lang="en-US" sz="1500" dirty="0">
                <a:solidFill>
                  <a:srgbClr val="FEFFFE"/>
                </a:solidFill>
                <a:latin typeface="Calibri"/>
              </a:rPr>
              <a:t>IT Auditors</a:t>
            </a:r>
          </a:p>
          <a:p>
            <a:pPr marL="257175" indent="-257175" defTabSz="457178">
              <a:buFont typeface="Arial" panose="020B0604020202020204" pitchFamily="34" charset="0"/>
              <a:buChar char="•"/>
            </a:pPr>
            <a:r>
              <a:rPr lang="en-US" sz="1500" dirty="0">
                <a:solidFill>
                  <a:srgbClr val="FEFFFE"/>
                </a:solidFill>
                <a:latin typeface="Calibri"/>
              </a:rPr>
              <a:t>IT Project Manager</a:t>
            </a:r>
          </a:p>
        </p:txBody>
      </p:sp>
      <p:pic>
        <p:nvPicPr>
          <p:cNvPr id="5" name="Picture 4" descr="A white circle with red text&#10;&#10;Description automatically generated with low confidence">
            <a:extLst>
              <a:ext uri="{FF2B5EF4-FFF2-40B4-BE49-F238E27FC236}">
                <a16:creationId xmlns:a16="http://schemas.microsoft.com/office/drawing/2014/main" id="{C40E988D-76DD-7552-EA3C-A779EC3F8905}"/>
              </a:ext>
            </a:extLst>
          </p:cNvPr>
          <p:cNvPicPr>
            <a:picLocks noChangeAspect="1"/>
          </p:cNvPicPr>
          <p:nvPr/>
        </p:nvPicPr>
        <p:blipFill>
          <a:blip r:embed="rId3"/>
          <a:stretch>
            <a:fillRect/>
          </a:stretch>
        </p:blipFill>
        <p:spPr>
          <a:xfrm>
            <a:off x="8093970" y="205979"/>
            <a:ext cx="822408" cy="685800"/>
          </a:xfrm>
          <a:prstGeom prst="rect">
            <a:avLst/>
          </a:prstGeom>
        </p:spPr>
      </p:pic>
    </p:spTree>
    <p:extLst>
      <p:ext uri="{BB962C8B-B14F-4D97-AF65-F5344CB8AC3E}">
        <p14:creationId xmlns:p14="http://schemas.microsoft.com/office/powerpoint/2010/main" val="450047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08177A-5868-E043-BB35-B28E1B302C4B}"/>
              </a:ext>
            </a:extLst>
          </p:cNvPr>
          <p:cNvSpPr>
            <a:spLocks noGrp="1"/>
          </p:cNvSpPr>
          <p:nvPr>
            <p:ph type="sldNum" sz="quarter" idx="10"/>
          </p:nvPr>
        </p:nvSpPr>
        <p:spPr/>
        <p:txBody>
          <a:bodyPr/>
          <a:lstStyle/>
          <a:p>
            <a:pPr defTabSz="457178"/>
            <a:fld id="{2066355A-084C-D24E-9AD2-7E4FC41EA627}" type="slidenum">
              <a:rPr lang="en-US">
                <a:solidFill>
                  <a:srgbClr val="DADFE1"/>
                </a:solidFill>
                <a:latin typeface="Calibri"/>
              </a:rPr>
              <a:pPr defTabSz="457178"/>
              <a:t>17</a:t>
            </a:fld>
            <a:endParaRPr lang="en-US" sz="800">
              <a:solidFill>
                <a:srgbClr val="DADFE1"/>
              </a:solidFill>
              <a:latin typeface="Calibri"/>
            </a:endParaRPr>
          </a:p>
        </p:txBody>
      </p:sp>
      <p:pic>
        <p:nvPicPr>
          <p:cNvPr id="3" name="Picture 2">
            <a:extLst>
              <a:ext uri="{FF2B5EF4-FFF2-40B4-BE49-F238E27FC236}">
                <a16:creationId xmlns:a16="http://schemas.microsoft.com/office/drawing/2014/main" id="{04747C39-4AB8-43CD-A7B8-7D695276117C}"/>
              </a:ext>
            </a:extLst>
          </p:cNvPr>
          <p:cNvPicPr>
            <a:picLocks noChangeAspect="1"/>
          </p:cNvPicPr>
          <p:nvPr/>
        </p:nvPicPr>
        <p:blipFill rotWithShape="1">
          <a:blip r:embed="rId3"/>
          <a:srcRect l="311" t="683"/>
          <a:stretch/>
        </p:blipFill>
        <p:spPr>
          <a:xfrm>
            <a:off x="1005840" y="192025"/>
            <a:ext cx="7003188" cy="4475603"/>
          </a:xfrm>
          <a:prstGeom prst="rect">
            <a:avLst/>
          </a:prstGeom>
          <a:ln w="12700">
            <a:solidFill>
              <a:schemeClr val="tx1"/>
            </a:solidFill>
          </a:ln>
        </p:spPr>
      </p:pic>
    </p:spTree>
    <p:extLst>
      <p:ext uri="{BB962C8B-B14F-4D97-AF65-F5344CB8AC3E}">
        <p14:creationId xmlns:p14="http://schemas.microsoft.com/office/powerpoint/2010/main" val="2075027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29" y="399361"/>
            <a:ext cx="7799289" cy="393005"/>
          </a:xfrm>
        </p:spPr>
        <p:txBody>
          <a:bodyPr vert="horz" lIns="0" tIns="34290" rIns="68580" bIns="34290" rtlCol="0" anchor="ctr">
            <a:noAutofit/>
          </a:bodyPr>
          <a:lstStyle/>
          <a:p>
            <a:r>
              <a:rPr lang="en-US" sz="2400" dirty="0"/>
              <a:t>Organizations that Assisted in SY0-701 Development</a:t>
            </a:r>
          </a:p>
        </p:txBody>
      </p:sp>
      <p:sp>
        <p:nvSpPr>
          <p:cNvPr id="4" name="TextBox 3"/>
          <p:cNvSpPr txBox="1"/>
          <p:nvPr/>
        </p:nvSpPr>
        <p:spPr>
          <a:xfrm>
            <a:off x="345329" y="886570"/>
            <a:ext cx="7739215" cy="553998"/>
          </a:xfrm>
          <a:prstGeom prst="rect">
            <a:avLst/>
          </a:prstGeom>
          <a:noFill/>
        </p:spPr>
        <p:txBody>
          <a:bodyPr wrap="square" rtlCol="0">
            <a:spAutoFit/>
          </a:bodyPr>
          <a:lstStyle/>
          <a:p>
            <a:pPr defTabSz="457178"/>
            <a:r>
              <a:rPr lang="en-US" sz="1500" dirty="0">
                <a:solidFill>
                  <a:srgbClr val="778691"/>
                </a:solidFill>
                <a:latin typeface="Calibri"/>
              </a:rPr>
              <a:t>Subject matter experts (SMEs) from the following organizations assisted with the development of SY0-701. Some of the biggest contributors are listed below.  </a:t>
            </a:r>
          </a:p>
        </p:txBody>
      </p:sp>
      <p:sp>
        <p:nvSpPr>
          <p:cNvPr id="6" name="TextBox 5">
            <a:extLst>
              <a:ext uri="{FF2B5EF4-FFF2-40B4-BE49-F238E27FC236}">
                <a16:creationId xmlns:a16="http://schemas.microsoft.com/office/drawing/2014/main" id="{6F8F1B6C-A18F-457A-9C52-4E682797AB16}"/>
              </a:ext>
            </a:extLst>
          </p:cNvPr>
          <p:cNvSpPr txBox="1"/>
          <p:nvPr/>
        </p:nvSpPr>
        <p:spPr>
          <a:xfrm>
            <a:off x="4657729" y="1751667"/>
            <a:ext cx="3030278" cy="2708434"/>
          </a:xfrm>
          <a:prstGeom prst="rect">
            <a:avLst/>
          </a:prstGeom>
          <a:noFill/>
        </p:spPr>
        <p:txBody>
          <a:bodyPr wrap="square" lIns="91440" tIns="45720" rIns="91440" bIns="45720" rtlCol="0" anchor="t">
            <a:spAutoFit/>
          </a:bodyPr>
          <a:lstStyle/>
          <a:p>
            <a:pPr marL="171446" indent="-171446" defTabSz="457178">
              <a:buFont typeface="Arial" panose="020B0604020202020204" pitchFamily="34" charset="0"/>
              <a:buChar char="•"/>
            </a:pPr>
            <a:r>
              <a:rPr lang="en-US" sz="1200" dirty="0">
                <a:solidFill>
                  <a:srgbClr val="253644"/>
                </a:solidFill>
                <a:latin typeface="Calibri"/>
              </a:rPr>
              <a:t>Five9</a:t>
            </a:r>
          </a:p>
          <a:p>
            <a:pPr marL="171446" indent="-171446" defTabSz="457178">
              <a:buFont typeface="Arial" panose="020B0604020202020204" pitchFamily="34" charset="0"/>
              <a:buChar char="•"/>
            </a:pPr>
            <a:r>
              <a:rPr lang="en-US" sz="1200" dirty="0">
                <a:solidFill>
                  <a:srgbClr val="253644"/>
                </a:solidFill>
                <a:latin typeface="Calibri"/>
              </a:rPr>
              <a:t>Fidelity Investments</a:t>
            </a:r>
          </a:p>
          <a:p>
            <a:pPr marL="171446" indent="-171446" defTabSz="457178">
              <a:buFont typeface="Arial" panose="020B0604020202020204" pitchFamily="34" charset="0"/>
              <a:buChar char="•"/>
            </a:pPr>
            <a:r>
              <a:rPr lang="en-US" sz="1200" dirty="0">
                <a:solidFill>
                  <a:srgbClr val="253644"/>
                </a:solidFill>
                <a:latin typeface="Calibri"/>
              </a:rPr>
              <a:t> Zoom</a:t>
            </a:r>
          </a:p>
          <a:p>
            <a:pPr marL="171446" indent="-171446" defTabSz="457178">
              <a:buFont typeface="Arial" panose="020B0604020202020204" pitchFamily="34" charset="0"/>
              <a:buChar char="•"/>
            </a:pPr>
            <a:r>
              <a:rPr lang="en-US" sz="1200" dirty="0">
                <a:solidFill>
                  <a:srgbClr val="253644"/>
                </a:solidFill>
                <a:latin typeface="Calibri"/>
              </a:rPr>
              <a:t>Microsoft</a:t>
            </a:r>
          </a:p>
          <a:p>
            <a:pPr marL="171446" indent="-171446" defTabSz="457178">
              <a:buFont typeface="Arial" panose="020B0604020202020204" pitchFamily="34" charset="0"/>
              <a:buChar char="•"/>
            </a:pPr>
            <a:r>
              <a:rPr lang="en-US" sz="1200" dirty="0" err="1">
                <a:solidFill>
                  <a:srgbClr val="253644"/>
                </a:solidFill>
                <a:latin typeface="Calibri"/>
              </a:rPr>
              <a:t>SenseOn</a:t>
            </a:r>
            <a:endParaRPr lang="en-US" sz="1200" dirty="0">
              <a:solidFill>
                <a:srgbClr val="253644"/>
              </a:solidFill>
              <a:latin typeface="Calibri"/>
            </a:endParaRPr>
          </a:p>
          <a:p>
            <a:pPr marL="171446" indent="-171446" defTabSz="457178">
              <a:buFont typeface="Arial" panose="020B0604020202020204" pitchFamily="34" charset="0"/>
              <a:buChar char="•"/>
            </a:pPr>
            <a:r>
              <a:rPr lang="en-US" sz="1200" dirty="0">
                <a:solidFill>
                  <a:srgbClr val="253644"/>
                </a:solidFill>
                <a:latin typeface="Calibri"/>
              </a:rPr>
              <a:t>U.S. Navy Center for Information Dominance</a:t>
            </a:r>
          </a:p>
          <a:p>
            <a:pPr marL="171446" indent="-171446" defTabSz="457178">
              <a:buFont typeface="Arial" panose="020B0604020202020204" pitchFamily="34" charset="0"/>
              <a:buChar char="•"/>
            </a:pPr>
            <a:r>
              <a:rPr lang="en-US" sz="1200" dirty="0">
                <a:solidFill>
                  <a:srgbClr val="253644"/>
                </a:solidFill>
                <a:latin typeface="Calibri"/>
              </a:rPr>
              <a:t>L3Harris</a:t>
            </a:r>
          </a:p>
          <a:p>
            <a:pPr marL="171446" indent="-171446" defTabSz="457178">
              <a:buFont typeface="Arial" panose="020B0604020202020204" pitchFamily="34" charset="0"/>
              <a:buChar char="•"/>
            </a:pPr>
            <a:r>
              <a:rPr lang="en-US" sz="1200" dirty="0">
                <a:solidFill>
                  <a:srgbClr val="253644"/>
                </a:solidFill>
                <a:latin typeface="Calibri"/>
              </a:rPr>
              <a:t>SecureWorks</a:t>
            </a:r>
          </a:p>
          <a:p>
            <a:pPr marL="171446" indent="-171446" defTabSz="457178">
              <a:buFont typeface="Arial" panose="020B0604020202020204" pitchFamily="34" charset="0"/>
              <a:buChar char="•"/>
            </a:pPr>
            <a:r>
              <a:rPr lang="en-US" sz="1200" dirty="0">
                <a:solidFill>
                  <a:srgbClr val="253644"/>
                </a:solidFill>
                <a:latin typeface="Calibri"/>
              </a:rPr>
              <a:t>General Dynamics IT (GDIT)</a:t>
            </a:r>
          </a:p>
          <a:p>
            <a:pPr marL="171446" indent="-171446" defTabSz="457178">
              <a:buFont typeface="Arial" panose="020B0604020202020204" pitchFamily="34" charset="0"/>
              <a:buChar char="•"/>
            </a:pPr>
            <a:r>
              <a:rPr lang="en-US" sz="1200" dirty="0">
                <a:solidFill>
                  <a:srgbClr val="253644"/>
                </a:solidFill>
                <a:latin typeface="Calibri"/>
              </a:rPr>
              <a:t>Washington State Patrol</a:t>
            </a:r>
          </a:p>
          <a:p>
            <a:pPr marL="171446" indent="-171446" defTabSz="457178">
              <a:buFont typeface="Arial" panose="020B0604020202020204" pitchFamily="34" charset="0"/>
              <a:buChar char="•"/>
            </a:pPr>
            <a:r>
              <a:rPr lang="en-US" sz="1200" dirty="0">
                <a:solidFill>
                  <a:srgbClr val="253644"/>
                </a:solidFill>
                <a:latin typeface="Calibri"/>
              </a:rPr>
              <a:t>Contentful</a:t>
            </a:r>
          </a:p>
          <a:p>
            <a:pPr marL="171446" indent="-171446" defTabSz="457178">
              <a:buFont typeface="Arial" panose="020B0604020202020204" pitchFamily="34" charset="0"/>
              <a:buChar char="•"/>
            </a:pPr>
            <a:r>
              <a:rPr lang="en-US" sz="1200" dirty="0">
                <a:solidFill>
                  <a:srgbClr val="253644"/>
                </a:solidFill>
                <a:latin typeface="Calibri"/>
              </a:rPr>
              <a:t>Deloitte</a:t>
            </a:r>
            <a:endParaRPr lang="en-US" sz="1400" dirty="0">
              <a:solidFill>
                <a:srgbClr val="253644">
                  <a:lumMod val="75000"/>
                  <a:lumOff val="25000"/>
                </a:srgbClr>
              </a:solidFill>
              <a:latin typeface="Calibri"/>
              <a:cs typeface="Calibri"/>
            </a:endParaRPr>
          </a:p>
          <a:p>
            <a:pPr marL="213990" indent="-213990" defTabSz="457178">
              <a:buFont typeface="Arial" panose="020B0604020202020204" pitchFamily="34" charset="0"/>
              <a:buChar char="•"/>
            </a:pPr>
            <a:endParaRPr lang="en-US" sz="1400" dirty="0">
              <a:solidFill>
                <a:srgbClr val="253644">
                  <a:lumMod val="75000"/>
                  <a:lumOff val="25000"/>
                </a:srgbClr>
              </a:solidFill>
              <a:latin typeface="Calibri"/>
              <a:cs typeface="Calibri"/>
            </a:endParaRPr>
          </a:p>
        </p:txBody>
      </p:sp>
      <p:sp>
        <p:nvSpPr>
          <p:cNvPr id="3" name="TextBox 2">
            <a:extLst>
              <a:ext uri="{FF2B5EF4-FFF2-40B4-BE49-F238E27FC236}">
                <a16:creationId xmlns:a16="http://schemas.microsoft.com/office/drawing/2014/main" id="{850809D5-7236-4BB5-9CB8-73DF9376E45B}"/>
              </a:ext>
            </a:extLst>
          </p:cNvPr>
          <p:cNvSpPr txBox="1"/>
          <p:nvPr/>
        </p:nvSpPr>
        <p:spPr>
          <a:xfrm>
            <a:off x="753830" y="1628978"/>
            <a:ext cx="3818171" cy="2677656"/>
          </a:xfrm>
          <a:prstGeom prst="rect">
            <a:avLst/>
          </a:prstGeom>
          <a:noFill/>
        </p:spPr>
        <p:txBody>
          <a:bodyPr wrap="square" rtlCol="0">
            <a:spAutoFit/>
          </a:bodyPr>
          <a:lstStyle/>
          <a:p>
            <a:pPr marL="171446" indent="-171446" defTabSz="457178">
              <a:buFont typeface="Arial" panose="020B0604020202020204" pitchFamily="34" charset="0"/>
              <a:buChar char="•"/>
            </a:pPr>
            <a:r>
              <a:rPr lang="en-US" sz="1200" dirty="0">
                <a:solidFill>
                  <a:srgbClr val="253644"/>
                </a:solidFill>
                <a:latin typeface="Calibri"/>
              </a:rPr>
              <a:t>Wells Fargo</a:t>
            </a:r>
          </a:p>
          <a:p>
            <a:pPr marL="171446" indent="-171446" defTabSz="457178">
              <a:buFont typeface="Arial" panose="020B0604020202020204" pitchFamily="34" charset="0"/>
              <a:buChar char="•"/>
            </a:pPr>
            <a:r>
              <a:rPr lang="en-US" sz="1200" dirty="0">
                <a:solidFill>
                  <a:srgbClr val="253644"/>
                </a:solidFill>
                <a:latin typeface="Calibri"/>
              </a:rPr>
              <a:t>Nationwide</a:t>
            </a:r>
          </a:p>
          <a:p>
            <a:pPr marL="171446" indent="-171446" defTabSz="457178">
              <a:buFont typeface="Arial" panose="020B0604020202020204" pitchFamily="34" charset="0"/>
              <a:buChar char="•"/>
            </a:pPr>
            <a:r>
              <a:rPr lang="en-US" sz="1200" dirty="0">
                <a:solidFill>
                  <a:srgbClr val="253644"/>
                </a:solidFill>
                <a:latin typeface="Calibri"/>
              </a:rPr>
              <a:t>Johns Hopkins University Applied Physics Laboratory</a:t>
            </a:r>
          </a:p>
          <a:p>
            <a:pPr marL="171446" indent="-171446" defTabSz="457178">
              <a:buFont typeface="Arial" panose="020B0604020202020204" pitchFamily="34" charset="0"/>
              <a:buChar char="•"/>
            </a:pPr>
            <a:r>
              <a:rPr lang="en-US" sz="1200" dirty="0">
                <a:solidFill>
                  <a:srgbClr val="253644"/>
                </a:solidFill>
                <a:latin typeface="Calibri"/>
              </a:rPr>
              <a:t>Fidelis Risk Advisory</a:t>
            </a:r>
          </a:p>
          <a:p>
            <a:pPr marL="171446" indent="-171446" defTabSz="457178">
              <a:buFont typeface="Arial" panose="020B0604020202020204" pitchFamily="34" charset="0"/>
              <a:buChar char="•"/>
            </a:pPr>
            <a:r>
              <a:rPr lang="en-US" sz="1200" dirty="0">
                <a:solidFill>
                  <a:srgbClr val="253644"/>
                </a:solidFill>
                <a:latin typeface="Calibri"/>
              </a:rPr>
              <a:t>Lippert Components</a:t>
            </a:r>
          </a:p>
          <a:p>
            <a:pPr marL="171446" indent="-171446" defTabSz="457178">
              <a:buFont typeface="Arial" panose="020B0604020202020204" pitchFamily="34" charset="0"/>
              <a:buChar char="•"/>
            </a:pPr>
            <a:r>
              <a:rPr lang="en-US" sz="1200" dirty="0">
                <a:solidFill>
                  <a:srgbClr val="253644"/>
                </a:solidFill>
                <a:latin typeface="Calibri"/>
              </a:rPr>
              <a:t>Cyber Warfare Tactics LLC</a:t>
            </a:r>
          </a:p>
          <a:p>
            <a:pPr marL="171446" indent="-171446" defTabSz="457178">
              <a:buFont typeface="Arial" panose="020B0604020202020204" pitchFamily="34" charset="0"/>
              <a:buChar char="•"/>
            </a:pPr>
            <a:r>
              <a:rPr lang="en-US" sz="1200" dirty="0">
                <a:solidFill>
                  <a:srgbClr val="253644"/>
                </a:solidFill>
                <a:latin typeface="Calibri"/>
              </a:rPr>
              <a:t>Organon</a:t>
            </a:r>
          </a:p>
          <a:p>
            <a:pPr marL="171446" indent="-171446" defTabSz="457178">
              <a:buFont typeface="Arial" panose="020B0604020202020204" pitchFamily="34" charset="0"/>
              <a:buChar char="•"/>
            </a:pPr>
            <a:r>
              <a:rPr lang="en-US" sz="1200" dirty="0">
                <a:solidFill>
                  <a:srgbClr val="253644"/>
                </a:solidFill>
                <a:latin typeface="Calibri"/>
              </a:rPr>
              <a:t>Blue Chip Talent</a:t>
            </a:r>
          </a:p>
          <a:p>
            <a:pPr marL="171446" indent="-171446" defTabSz="457178">
              <a:buFont typeface="Arial" panose="020B0604020202020204" pitchFamily="34" charset="0"/>
              <a:buChar char="•"/>
            </a:pPr>
            <a:r>
              <a:rPr lang="en-US" sz="1200" dirty="0">
                <a:solidFill>
                  <a:srgbClr val="253644"/>
                </a:solidFill>
                <a:latin typeface="Calibri"/>
              </a:rPr>
              <a:t>Deakin University</a:t>
            </a:r>
          </a:p>
          <a:p>
            <a:pPr marL="171446" indent="-171446" defTabSz="457178">
              <a:buFont typeface="Arial" panose="020B0604020202020204" pitchFamily="34" charset="0"/>
              <a:buChar char="•"/>
            </a:pPr>
            <a:r>
              <a:rPr lang="en-US" sz="1200" dirty="0">
                <a:solidFill>
                  <a:srgbClr val="253644"/>
                </a:solidFill>
                <a:latin typeface="Calibri"/>
              </a:rPr>
              <a:t>Growth Arbor</a:t>
            </a:r>
          </a:p>
          <a:p>
            <a:pPr marL="171446" indent="-171446" defTabSz="457178">
              <a:buFont typeface="Arial" panose="020B0604020202020204" pitchFamily="34" charset="0"/>
              <a:buChar char="•"/>
            </a:pPr>
            <a:r>
              <a:rPr lang="en-US" sz="1200" dirty="0">
                <a:solidFill>
                  <a:srgbClr val="253644"/>
                </a:solidFill>
                <a:latin typeface="Calibri"/>
              </a:rPr>
              <a:t>Linford and Company LLC</a:t>
            </a:r>
          </a:p>
          <a:p>
            <a:pPr marL="171446" indent="-171446" defTabSz="457178">
              <a:buFont typeface="Arial" panose="020B0604020202020204" pitchFamily="34" charset="0"/>
              <a:buChar char="•"/>
            </a:pPr>
            <a:r>
              <a:rPr lang="en-US" sz="1200" dirty="0" err="1">
                <a:solidFill>
                  <a:srgbClr val="253644"/>
                </a:solidFill>
                <a:latin typeface="Calibri"/>
              </a:rPr>
              <a:t>MindPoint</a:t>
            </a:r>
            <a:r>
              <a:rPr lang="en-US" sz="1200" dirty="0">
                <a:solidFill>
                  <a:srgbClr val="253644"/>
                </a:solidFill>
                <a:latin typeface="Calibri"/>
              </a:rPr>
              <a:t> Group</a:t>
            </a:r>
          </a:p>
          <a:p>
            <a:pPr marL="171446" indent="-171446" defTabSz="457178">
              <a:buFont typeface="Arial" panose="020B0604020202020204" pitchFamily="34" charset="0"/>
              <a:buChar char="•"/>
            </a:pPr>
            <a:r>
              <a:rPr lang="en-US" sz="1200" dirty="0">
                <a:solidFill>
                  <a:srgbClr val="253644"/>
                </a:solidFill>
                <a:latin typeface="Calibri"/>
              </a:rPr>
              <a:t>Brotherhood Mutual</a:t>
            </a:r>
          </a:p>
          <a:p>
            <a:pPr marL="171446" indent="-171446" defTabSz="457178">
              <a:buFont typeface="Arial" panose="020B0604020202020204" pitchFamily="34" charset="0"/>
              <a:buChar char="•"/>
            </a:pPr>
            <a:r>
              <a:rPr lang="en-US" sz="1200" dirty="0">
                <a:solidFill>
                  <a:srgbClr val="253644"/>
                </a:solidFill>
                <a:latin typeface="Calibri"/>
              </a:rPr>
              <a:t>SS&amp;C Technologies</a:t>
            </a:r>
          </a:p>
        </p:txBody>
      </p:sp>
      <p:pic>
        <p:nvPicPr>
          <p:cNvPr id="7" name="Picture 6" descr="A close up of a sign&#10;&#10;Description automatically generated">
            <a:extLst>
              <a:ext uri="{FF2B5EF4-FFF2-40B4-BE49-F238E27FC236}">
                <a16:creationId xmlns:a16="http://schemas.microsoft.com/office/drawing/2014/main" id="{CD71DB58-4626-4CA2-AC14-DF568C95CFA4}"/>
              </a:ext>
            </a:extLst>
          </p:cNvPr>
          <p:cNvPicPr>
            <a:picLocks noChangeAspect="1"/>
          </p:cNvPicPr>
          <p:nvPr/>
        </p:nvPicPr>
        <p:blipFill>
          <a:blip r:embed="rId3"/>
          <a:stretch>
            <a:fillRect/>
          </a:stretch>
        </p:blipFill>
        <p:spPr>
          <a:xfrm>
            <a:off x="7906393" y="270191"/>
            <a:ext cx="1002498" cy="839754"/>
          </a:xfrm>
          <a:prstGeom prst="rect">
            <a:avLst/>
          </a:prstGeom>
        </p:spPr>
      </p:pic>
    </p:spTree>
    <p:extLst>
      <p:ext uri="{BB962C8B-B14F-4D97-AF65-F5344CB8AC3E}">
        <p14:creationId xmlns:p14="http://schemas.microsoft.com/office/powerpoint/2010/main" val="2045731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716" y="160154"/>
            <a:ext cx="6014373" cy="415498"/>
          </a:xfrm>
          <a:prstGeom prst="rect">
            <a:avLst/>
          </a:prstGeom>
          <a:noFill/>
        </p:spPr>
        <p:txBody>
          <a:bodyPr wrap="square" rtlCol="0">
            <a:spAutoFit/>
          </a:bodyPr>
          <a:lstStyle/>
          <a:p>
            <a:pPr defTabSz="457178"/>
            <a:r>
              <a:rPr lang="en-US" sz="2100" b="1">
                <a:solidFill>
                  <a:srgbClr val="FF0000"/>
                </a:solidFill>
                <a:latin typeface="Calibri"/>
              </a:rPr>
              <a:t>Security+ SY0-701 Exam Details</a:t>
            </a:r>
          </a:p>
        </p:txBody>
      </p:sp>
      <p:graphicFrame>
        <p:nvGraphicFramePr>
          <p:cNvPr id="10" name="Table 9"/>
          <p:cNvGraphicFramePr>
            <a:graphicFrameLocks noGrp="1"/>
          </p:cNvGraphicFramePr>
          <p:nvPr/>
        </p:nvGraphicFramePr>
        <p:xfrm>
          <a:off x="1379499" y="553512"/>
          <a:ext cx="6385003" cy="4022405"/>
        </p:xfrm>
        <a:graphic>
          <a:graphicData uri="http://schemas.openxmlformats.org/drawingml/2006/table">
            <a:tbl>
              <a:tblPr firstRow="1" firstCol="1" bandRow="1">
                <a:tableStyleId>{5202B0CA-FC54-4496-8BCA-5EF66A818D29}</a:tableStyleId>
              </a:tblPr>
              <a:tblGrid>
                <a:gridCol w="1648777">
                  <a:extLst>
                    <a:ext uri="{9D8B030D-6E8A-4147-A177-3AD203B41FA5}">
                      <a16:colId xmlns:a16="http://schemas.microsoft.com/office/drawing/2014/main" val="20000"/>
                    </a:ext>
                  </a:extLst>
                </a:gridCol>
                <a:gridCol w="4736226">
                  <a:extLst>
                    <a:ext uri="{9D8B030D-6E8A-4147-A177-3AD203B41FA5}">
                      <a16:colId xmlns:a16="http://schemas.microsoft.com/office/drawing/2014/main" val="2206415403"/>
                    </a:ext>
                  </a:extLst>
                </a:gridCol>
              </a:tblGrid>
              <a:tr h="2493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effectLst/>
                        </a:rPr>
                        <a:t>Item</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solidFill>
                      <a:schemeClr val="accent2"/>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effectLst/>
                        </a:rPr>
                        <a:t>Description</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solidFill>
                      <a:schemeClr val="accent2"/>
                    </a:solidFill>
                  </a:tcPr>
                </a:tc>
                <a:extLst>
                  <a:ext uri="{0D108BD9-81ED-4DB2-BD59-A6C34878D82A}">
                    <a16:rowId xmlns:a16="http://schemas.microsoft.com/office/drawing/2014/main" val="755539334"/>
                  </a:ext>
                </a:extLst>
              </a:tr>
              <a:tr h="2493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a:solidFill>
                            <a:schemeClr val="tx1"/>
                          </a:solidFill>
                          <a:effectLst/>
                        </a:rPr>
                        <a:t>Exam code</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SY0-701</a:t>
                      </a:r>
                    </a:p>
                  </a:txBody>
                  <a:tcPr marL="38576" marR="38576" marT="0" marB="0" anchor="ctr"/>
                </a:tc>
                <a:extLst>
                  <a:ext uri="{0D108BD9-81ED-4DB2-BD59-A6C34878D82A}">
                    <a16:rowId xmlns:a16="http://schemas.microsoft.com/office/drawing/2014/main" val="10000"/>
                  </a:ext>
                </a:extLst>
              </a:tr>
              <a:tr h="365760">
                <a:tc>
                  <a:txBody>
                    <a:bodyPr/>
                    <a:lstStyle/>
                    <a:p>
                      <a:pPr marL="0" marR="0">
                        <a:spcBef>
                          <a:spcPts val="0"/>
                        </a:spcBef>
                        <a:spcAft>
                          <a:spcPts val="0"/>
                        </a:spcAft>
                      </a:pPr>
                      <a:r>
                        <a:rPr lang="en-US" sz="1100">
                          <a:solidFill>
                            <a:schemeClr val="tx1"/>
                          </a:solidFill>
                          <a:effectLst/>
                        </a:rPr>
                        <a:t>Launch Date </a:t>
                      </a:r>
                      <a:r>
                        <a:rPr lang="en-US" sz="1100" baseline="0">
                          <a:solidFill>
                            <a:schemeClr val="tx1"/>
                          </a:solidFill>
                          <a:effectLst/>
                        </a:rPr>
                        <a:t> </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a:spcBef>
                          <a:spcPts val="0"/>
                        </a:spcBef>
                        <a:spcAft>
                          <a:spcPts val="0"/>
                        </a:spcAft>
                      </a:pPr>
                      <a:r>
                        <a:rPr lang="en-US"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Preview: October 3, 2023</a:t>
                      </a:r>
                    </a:p>
                    <a:p>
                      <a:pPr marL="0" marR="0">
                        <a:spcBef>
                          <a:spcPts val="0"/>
                        </a:spcBef>
                        <a:spcAft>
                          <a:spcPts val="0"/>
                        </a:spcAft>
                      </a:pPr>
                      <a:r>
                        <a:rPr lang="en-US"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Availability: November 7, 2023</a:t>
                      </a:r>
                    </a:p>
                  </a:txBody>
                  <a:tcPr marL="38576" marR="38576" marT="0" marB="0" anchor="ctr"/>
                </a:tc>
                <a:extLst>
                  <a:ext uri="{0D108BD9-81ED-4DB2-BD59-A6C34878D82A}">
                    <a16:rowId xmlns:a16="http://schemas.microsoft.com/office/drawing/2014/main" val="2370565529"/>
                  </a:ext>
                </a:extLst>
              </a:tr>
              <a:tr h="301271">
                <a:tc>
                  <a:txBody>
                    <a:bodyPr/>
                    <a:lstStyle/>
                    <a:p>
                      <a:pPr marL="0" marR="0">
                        <a:spcBef>
                          <a:spcPts val="0"/>
                        </a:spcBef>
                        <a:spcAft>
                          <a:spcPts val="0"/>
                        </a:spcAft>
                      </a:pPr>
                      <a:r>
                        <a:rPr lang="en-US" sz="1100">
                          <a:solidFill>
                            <a:schemeClr val="tx1"/>
                          </a:solidFill>
                          <a:effectLst/>
                        </a:rPr>
                        <a:t>Availability</a:t>
                      </a:r>
                      <a:r>
                        <a:rPr lang="en-US" sz="1100" baseline="0">
                          <a:solidFill>
                            <a:schemeClr val="tx1"/>
                          </a:solidFill>
                          <a:effectLst/>
                        </a:rPr>
                        <a:t> </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a:spcBef>
                          <a:spcPts val="0"/>
                        </a:spcBef>
                        <a:spcAft>
                          <a:spcPts val="0"/>
                        </a:spcAft>
                      </a:pPr>
                      <a:r>
                        <a:rPr lang="en-US" sz="1200">
                          <a:solidFill>
                            <a:schemeClr val="tx1"/>
                          </a:solidFill>
                        </a:rPr>
                        <a:t>Worldwide </a:t>
                      </a:r>
                    </a:p>
                  </a:txBody>
                  <a:tcPr marL="38576" marR="38576" marT="0" marB="0" anchor="ctr"/>
                </a:tc>
                <a:extLst>
                  <a:ext uri="{0D108BD9-81ED-4DB2-BD59-A6C34878D82A}">
                    <a16:rowId xmlns:a16="http://schemas.microsoft.com/office/drawing/2014/main" val="1896822048"/>
                  </a:ext>
                </a:extLst>
              </a:tr>
              <a:tr h="357062">
                <a:tc>
                  <a:txBody>
                    <a:bodyPr/>
                    <a:lstStyle/>
                    <a:p>
                      <a:pPr marL="0" marR="0">
                        <a:spcBef>
                          <a:spcPts val="0"/>
                        </a:spcBef>
                        <a:spcAft>
                          <a:spcPts val="0"/>
                        </a:spcAft>
                      </a:pPr>
                      <a:r>
                        <a:rPr lang="en-US" sz="1100" b="1">
                          <a:solidFill>
                            <a:schemeClr val="tx1"/>
                          </a:solidFill>
                          <a:effectLst/>
                          <a:latin typeface="+mn-lt"/>
                          <a:ea typeface="Calibri" panose="020F0502020204030204" pitchFamily="34" charset="0"/>
                          <a:cs typeface="Times New Roman" panose="02020603050405020304" pitchFamily="18" charset="0"/>
                        </a:rPr>
                        <a:t>Retail Price</a:t>
                      </a:r>
                    </a:p>
                  </a:txBody>
                  <a:tcPr marL="38576" marR="38576" marT="0" marB="0" anchor="ctr"/>
                </a:tc>
                <a:tc>
                  <a:txBody>
                    <a:bodyPr/>
                    <a:lstStyle/>
                    <a:p>
                      <a:pPr marL="0" marR="0">
                        <a:spcBef>
                          <a:spcPts val="0"/>
                        </a:spcBef>
                        <a:spcAft>
                          <a:spcPts val="0"/>
                        </a:spcAft>
                      </a:pPr>
                      <a:r>
                        <a:rPr lang="en-US" sz="1200">
                          <a:solidFill>
                            <a:schemeClr val="tx1"/>
                          </a:solidFill>
                        </a:rPr>
                        <a:t>$392 USD</a:t>
                      </a:r>
                    </a:p>
                  </a:txBody>
                  <a:tcPr marL="38576" marR="38576" marT="0" marB="0" anchor="ctr"/>
                </a:tc>
                <a:extLst>
                  <a:ext uri="{0D108BD9-81ED-4DB2-BD59-A6C34878D82A}">
                    <a16:rowId xmlns:a16="http://schemas.microsoft.com/office/drawing/2014/main" val="10001"/>
                  </a:ext>
                </a:extLst>
              </a:tr>
              <a:tr h="255134">
                <a:tc>
                  <a:txBody>
                    <a:bodyPr/>
                    <a:lstStyle/>
                    <a:p>
                      <a:pPr marL="0" marR="0">
                        <a:spcBef>
                          <a:spcPts val="0"/>
                        </a:spcBef>
                        <a:spcAft>
                          <a:spcPts val="0"/>
                        </a:spcAft>
                      </a:pPr>
                      <a:r>
                        <a:rPr lang="en-US" sz="1100">
                          <a:solidFill>
                            <a:schemeClr val="tx1"/>
                          </a:solidFill>
                          <a:effectLst/>
                        </a:rPr>
                        <a:t>Testing Provider</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Pearson VUE Testing Centers, </a:t>
                      </a:r>
                      <a:r>
                        <a:rPr lang="en-US" sz="1200" err="1">
                          <a:solidFill>
                            <a:schemeClr val="tx1"/>
                          </a:solidFill>
                        </a:rPr>
                        <a:t>OnVUE</a:t>
                      </a:r>
                      <a:endParaRPr lang="en-US" sz="1200">
                        <a:solidFill>
                          <a:schemeClr val="tx1"/>
                        </a:solidFill>
                      </a:endParaRPr>
                    </a:p>
                  </a:txBody>
                  <a:tcPr marL="38576" marR="38576" marT="0" marB="0" anchor="ctr"/>
                </a:tc>
                <a:extLst>
                  <a:ext uri="{0D108BD9-81ED-4DB2-BD59-A6C34878D82A}">
                    <a16:rowId xmlns:a16="http://schemas.microsoft.com/office/drawing/2014/main" val="10002"/>
                  </a:ext>
                </a:extLst>
              </a:tr>
              <a:tr h="301271">
                <a:tc>
                  <a:txBody>
                    <a:bodyPr/>
                    <a:lstStyle/>
                    <a:p>
                      <a:pPr marL="0" marR="0">
                        <a:spcBef>
                          <a:spcPts val="0"/>
                        </a:spcBef>
                        <a:spcAft>
                          <a:spcPts val="0"/>
                        </a:spcAft>
                      </a:pPr>
                      <a:r>
                        <a:rPr lang="en-US" sz="1100">
                          <a:solidFill>
                            <a:schemeClr val="tx1"/>
                          </a:solidFill>
                          <a:effectLst/>
                        </a:rPr>
                        <a:t>Question</a:t>
                      </a:r>
                      <a:r>
                        <a:rPr lang="en-US" sz="1100" baseline="0">
                          <a:solidFill>
                            <a:schemeClr val="tx1"/>
                          </a:solidFill>
                          <a:effectLst/>
                        </a:rPr>
                        <a:t> Types</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a:spcBef>
                          <a:spcPts val="0"/>
                        </a:spcBef>
                        <a:spcAft>
                          <a:spcPts val="0"/>
                        </a:spcAft>
                      </a:pPr>
                      <a:r>
                        <a:rPr lang="en-US" sz="1200">
                          <a:solidFill>
                            <a:schemeClr val="tx1"/>
                          </a:solidFill>
                          <a:effectLst/>
                        </a:rPr>
                        <a:t>Performance based</a:t>
                      </a:r>
                      <a:r>
                        <a:rPr lang="en-US" sz="1200" baseline="0">
                          <a:solidFill>
                            <a:schemeClr val="tx1"/>
                          </a:solidFill>
                          <a:effectLst/>
                        </a:rPr>
                        <a:t> and multiple choice</a:t>
                      </a:r>
                      <a:endParaRPr lang="en-US" sz="1200" b="0" baseline="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extLst>
                  <a:ext uri="{0D108BD9-81ED-4DB2-BD59-A6C34878D82A}">
                    <a16:rowId xmlns:a16="http://schemas.microsoft.com/office/drawing/2014/main" val="10006"/>
                  </a:ext>
                </a:extLst>
              </a:tr>
              <a:tr h="302936">
                <a:tc>
                  <a:txBody>
                    <a:bodyPr/>
                    <a:lstStyle/>
                    <a:p>
                      <a:pPr marL="0" marR="0">
                        <a:spcBef>
                          <a:spcPts val="0"/>
                        </a:spcBef>
                        <a:spcAft>
                          <a:spcPts val="0"/>
                        </a:spcAft>
                      </a:pPr>
                      <a:r>
                        <a:rPr lang="en-US" sz="1100">
                          <a:solidFill>
                            <a:schemeClr val="tx1"/>
                          </a:solidFill>
                          <a:effectLst/>
                        </a:rPr>
                        <a:t>No. of Questions</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a:spcBef>
                          <a:spcPts val="0"/>
                        </a:spcBef>
                        <a:spcAft>
                          <a:spcPts val="0"/>
                        </a:spcAft>
                      </a:pPr>
                      <a:r>
                        <a:rPr lang="en-US" sz="1200">
                          <a:solidFill>
                            <a:schemeClr val="tx1"/>
                          </a:solidFill>
                          <a:effectLst/>
                        </a:rPr>
                        <a:t>Maximum of 90 questions</a:t>
                      </a:r>
                    </a:p>
                  </a:txBody>
                  <a:tcPr marL="38576" marR="38576" marT="0" marB="0" anchor="ctr"/>
                </a:tc>
                <a:extLst>
                  <a:ext uri="{0D108BD9-81ED-4DB2-BD59-A6C34878D82A}">
                    <a16:rowId xmlns:a16="http://schemas.microsoft.com/office/drawing/2014/main" val="10007"/>
                  </a:ext>
                </a:extLst>
              </a:tr>
              <a:tr h="302936">
                <a:tc>
                  <a:txBody>
                    <a:bodyPr/>
                    <a:lstStyle/>
                    <a:p>
                      <a:pPr marL="0" marR="0">
                        <a:spcBef>
                          <a:spcPts val="0"/>
                        </a:spcBef>
                        <a:spcAft>
                          <a:spcPts val="0"/>
                        </a:spcAft>
                      </a:pPr>
                      <a:r>
                        <a:rPr lang="en-US" sz="1100">
                          <a:solidFill>
                            <a:schemeClr val="tx1"/>
                          </a:solidFill>
                          <a:effectLst/>
                        </a:rPr>
                        <a:t>Length</a:t>
                      </a:r>
                      <a:r>
                        <a:rPr lang="en-US" sz="1100" baseline="0">
                          <a:solidFill>
                            <a:schemeClr val="tx1"/>
                          </a:solidFill>
                          <a:effectLst/>
                        </a:rPr>
                        <a:t> of Test</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a:spcBef>
                          <a:spcPts val="0"/>
                        </a:spcBef>
                        <a:spcAft>
                          <a:spcPts val="0"/>
                        </a:spcAft>
                      </a:pPr>
                      <a:r>
                        <a:rPr lang="en-US" sz="1200">
                          <a:solidFill>
                            <a:schemeClr val="tx1"/>
                          </a:solidFill>
                          <a:effectLst/>
                        </a:rPr>
                        <a:t>90 minutes</a:t>
                      </a:r>
                    </a:p>
                  </a:txBody>
                  <a:tcPr marL="38576" marR="38576" marT="0" marB="0" anchor="ctr"/>
                </a:tc>
                <a:extLst>
                  <a:ext uri="{0D108BD9-81ED-4DB2-BD59-A6C34878D82A}">
                    <a16:rowId xmlns:a16="http://schemas.microsoft.com/office/drawing/2014/main" val="1414240861"/>
                  </a:ext>
                </a:extLst>
              </a:tr>
              <a:tr h="302936">
                <a:tc>
                  <a:txBody>
                    <a:bodyPr/>
                    <a:lstStyle/>
                    <a:p>
                      <a:pPr marL="0" marR="0">
                        <a:spcBef>
                          <a:spcPts val="0"/>
                        </a:spcBef>
                        <a:spcAft>
                          <a:spcPts val="0"/>
                        </a:spcAft>
                      </a:pPr>
                      <a:r>
                        <a:rPr lang="en-US" sz="1100">
                          <a:solidFill>
                            <a:schemeClr val="tx1"/>
                          </a:solidFill>
                          <a:effectLst/>
                        </a:rPr>
                        <a:t>Passing Score</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a:spcBef>
                          <a:spcPts val="0"/>
                        </a:spcBef>
                        <a:spcAft>
                          <a:spcPts val="0"/>
                        </a:spcAft>
                      </a:pPr>
                      <a:r>
                        <a:rPr lang="en-US" sz="1200">
                          <a:solidFill>
                            <a:schemeClr val="tx1"/>
                          </a:solidFill>
                          <a:effectLst/>
                        </a:rPr>
                        <a:t>750 (on a scale of 100-900)</a:t>
                      </a:r>
                    </a:p>
                  </a:txBody>
                  <a:tcPr marL="38576" marR="38576" marT="0" marB="0" anchor="ctr"/>
                </a:tc>
                <a:extLst>
                  <a:ext uri="{0D108BD9-81ED-4DB2-BD59-A6C34878D82A}">
                    <a16:rowId xmlns:a16="http://schemas.microsoft.com/office/drawing/2014/main" val="2857842137"/>
                  </a:ext>
                </a:extLst>
              </a:tr>
              <a:tr h="302936">
                <a:tc>
                  <a:txBody>
                    <a:bodyPr/>
                    <a:lstStyle/>
                    <a:p>
                      <a:pPr marL="0" marR="0">
                        <a:spcBef>
                          <a:spcPts val="0"/>
                        </a:spcBef>
                        <a:spcAft>
                          <a:spcPts val="0"/>
                        </a:spcAft>
                      </a:pPr>
                      <a:r>
                        <a:rPr lang="en-US" sz="1100">
                          <a:solidFill>
                            <a:schemeClr val="tx1"/>
                          </a:solidFill>
                          <a:effectLst/>
                        </a:rPr>
                        <a:t>Languages</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a:spcBef>
                          <a:spcPts val="0"/>
                        </a:spcBef>
                        <a:spcAft>
                          <a:spcPts val="0"/>
                        </a:spcAft>
                      </a:pPr>
                      <a:r>
                        <a:rPr lang="en-US" sz="1200">
                          <a:solidFill>
                            <a:schemeClr val="tx1"/>
                          </a:solidFill>
                          <a:effectLst/>
                        </a:rPr>
                        <a:t>English, with Japanese, Portuguese and Spanish to follow</a:t>
                      </a:r>
                      <a:endParaRPr lang="en-US"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extLst>
                  <a:ext uri="{0D108BD9-81ED-4DB2-BD59-A6C34878D82A}">
                    <a16:rowId xmlns:a16="http://schemas.microsoft.com/office/drawing/2014/main" val="1470716213"/>
                  </a:ext>
                </a:extLst>
              </a:tr>
              <a:tr h="365760">
                <a:tc>
                  <a:txBody>
                    <a:bodyPr/>
                    <a:lstStyle/>
                    <a:p>
                      <a:pPr marL="0" marR="0">
                        <a:spcBef>
                          <a:spcPts val="0"/>
                        </a:spcBef>
                        <a:spcAft>
                          <a:spcPts val="0"/>
                        </a:spcAft>
                      </a:pPr>
                      <a:r>
                        <a:rPr lang="en-US" sz="1100">
                          <a:solidFill>
                            <a:schemeClr val="tx1"/>
                          </a:solidFill>
                          <a:effectLst/>
                        </a:rPr>
                        <a:t>Recommended Experience</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CompTIA Network+ and two years of experience working in a security/ systems administrator job role </a:t>
                      </a:r>
                    </a:p>
                  </a:txBody>
                  <a:tcPr marL="38576" marR="38576" marT="0" marB="0" anchor="ctr"/>
                </a:tc>
                <a:extLst>
                  <a:ext uri="{0D108BD9-81ED-4DB2-BD59-A6C34878D82A}">
                    <a16:rowId xmlns:a16="http://schemas.microsoft.com/office/drawing/2014/main" val="3543946276"/>
                  </a:ext>
                </a:extLst>
              </a:tr>
              <a:tr h="365760">
                <a:tc>
                  <a:txBody>
                    <a:bodyPr/>
                    <a:lstStyle/>
                    <a:p>
                      <a:pPr marL="0" marR="0">
                        <a:spcBef>
                          <a:spcPts val="0"/>
                        </a:spcBef>
                        <a:spcAft>
                          <a:spcPts val="0"/>
                        </a:spcAft>
                      </a:pPr>
                      <a:r>
                        <a:rPr lang="en-US" sz="1100">
                          <a:solidFill>
                            <a:schemeClr val="tx1"/>
                          </a:solidFill>
                          <a:effectLst/>
                        </a:rPr>
                        <a:t>Exam retirement</a:t>
                      </a:r>
                      <a:endPar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tc>
                <a:tc>
                  <a:txBody>
                    <a:bodyPr/>
                    <a:lstStyle/>
                    <a:p>
                      <a:pPr marL="0" marR="0">
                        <a:spcBef>
                          <a:spcPts val="0"/>
                        </a:spcBef>
                        <a:spcAft>
                          <a:spcPts val="0"/>
                        </a:spcAft>
                      </a:pPr>
                      <a:r>
                        <a:rPr lang="en-US" sz="1200" b="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SY0-601 to retire July 31, 2024 (English) with other languages to follow</a:t>
                      </a:r>
                    </a:p>
                  </a:txBody>
                  <a:tcPr marL="38576" marR="38576" marT="0" marB="0" anchor="ctr"/>
                </a:tc>
                <a:extLst>
                  <a:ext uri="{0D108BD9-81ED-4DB2-BD59-A6C34878D82A}">
                    <a16:rowId xmlns:a16="http://schemas.microsoft.com/office/drawing/2014/main" val="1946290556"/>
                  </a:ext>
                </a:extLst>
              </a:tr>
            </a:tbl>
          </a:graphicData>
        </a:graphic>
      </p:graphicFrame>
      <p:pic>
        <p:nvPicPr>
          <p:cNvPr id="3" name="Picture 2" descr="A logo with a lock&#10;&#10;Description automatically generated">
            <a:extLst>
              <a:ext uri="{FF2B5EF4-FFF2-40B4-BE49-F238E27FC236}">
                <a16:creationId xmlns:a16="http://schemas.microsoft.com/office/drawing/2014/main" id="{EF1ED704-7BFD-F2DE-2517-73F034A14155}"/>
              </a:ext>
            </a:extLst>
          </p:cNvPr>
          <p:cNvPicPr>
            <a:picLocks noChangeAspect="1"/>
          </p:cNvPicPr>
          <p:nvPr/>
        </p:nvPicPr>
        <p:blipFill>
          <a:blip r:embed="rId3"/>
          <a:stretch>
            <a:fillRect/>
          </a:stretch>
        </p:blipFill>
        <p:spPr>
          <a:xfrm>
            <a:off x="7931992" y="91733"/>
            <a:ext cx="1100291" cy="921672"/>
          </a:xfrm>
          <a:prstGeom prst="rect">
            <a:avLst/>
          </a:prstGeom>
        </p:spPr>
      </p:pic>
    </p:spTree>
    <p:extLst>
      <p:ext uri="{BB962C8B-B14F-4D97-AF65-F5344CB8AC3E}">
        <p14:creationId xmlns:p14="http://schemas.microsoft.com/office/powerpoint/2010/main" val="2004856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EE63E3-581D-4C4E-868F-0B376C33E532}"/>
              </a:ext>
            </a:extLst>
          </p:cNvPr>
          <p:cNvSpPr>
            <a:spLocks noGrp="1"/>
          </p:cNvSpPr>
          <p:nvPr>
            <p:ph type="sldNum" sz="quarter" idx="12"/>
          </p:nvPr>
        </p:nvSpPr>
        <p:spPr/>
        <p:txBody>
          <a:bodyPr/>
          <a:lstStyle/>
          <a:p>
            <a:fld id="{91AF2B4D-6B12-4EDF-87BB-2B55CECB6611}" type="slidenum">
              <a:rPr lang="en-US" smtClean="0"/>
              <a:pPr/>
              <a:t>2</a:t>
            </a:fld>
            <a:endParaRPr lang="en-US"/>
          </a:p>
        </p:txBody>
      </p:sp>
      <p:cxnSp>
        <p:nvCxnSpPr>
          <p:cNvPr id="10" name="Straight Arrow Connector 9">
            <a:extLst>
              <a:ext uri="{FF2B5EF4-FFF2-40B4-BE49-F238E27FC236}">
                <a16:creationId xmlns:a16="http://schemas.microsoft.com/office/drawing/2014/main" id="{8398B80B-5232-4693-9027-05535A52EE57}"/>
              </a:ext>
            </a:extLst>
          </p:cNvPr>
          <p:cNvCxnSpPr/>
          <p:nvPr/>
        </p:nvCxnSpPr>
        <p:spPr>
          <a:xfrm>
            <a:off x="3618622" y="1681465"/>
            <a:ext cx="0" cy="309514"/>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5A03921-0205-448B-B2E7-15341873017A}"/>
              </a:ext>
            </a:extLst>
          </p:cNvPr>
          <p:cNvSpPr txBox="1"/>
          <p:nvPr/>
        </p:nvSpPr>
        <p:spPr>
          <a:xfrm>
            <a:off x="3318584" y="1420188"/>
            <a:ext cx="600075" cy="276999"/>
          </a:xfrm>
          <a:prstGeom prst="rect">
            <a:avLst/>
          </a:prstGeom>
          <a:noFill/>
        </p:spPr>
        <p:txBody>
          <a:bodyPr wrap="square" rtlCol="0">
            <a:spAutoFit/>
          </a:bodyPr>
          <a:lstStyle/>
          <a:p>
            <a:r>
              <a:rPr lang="en-US" sz="1200" dirty="0"/>
              <a:t>Slides</a:t>
            </a:r>
          </a:p>
        </p:txBody>
      </p:sp>
      <p:cxnSp>
        <p:nvCxnSpPr>
          <p:cNvPr id="12" name="Straight Arrow Connector 11">
            <a:extLst>
              <a:ext uri="{FF2B5EF4-FFF2-40B4-BE49-F238E27FC236}">
                <a16:creationId xmlns:a16="http://schemas.microsoft.com/office/drawing/2014/main" id="{D1CA0EEA-A6B2-4EFE-8BD9-7F04EB8E5C1F}"/>
              </a:ext>
            </a:extLst>
          </p:cNvPr>
          <p:cNvCxnSpPr>
            <a:cxnSpLocks/>
          </p:cNvCxnSpPr>
          <p:nvPr/>
        </p:nvCxnSpPr>
        <p:spPr>
          <a:xfrm flipV="1">
            <a:off x="3009347" y="2904641"/>
            <a:ext cx="0" cy="316755"/>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CAB388D-4E12-4DD0-A5EA-E31DCB461C34}"/>
              </a:ext>
            </a:extLst>
          </p:cNvPr>
          <p:cNvCxnSpPr/>
          <p:nvPr/>
        </p:nvCxnSpPr>
        <p:spPr>
          <a:xfrm>
            <a:off x="6290413" y="1709942"/>
            <a:ext cx="0" cy="309514"/>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32BD1E4-0655-49BF-ABC9-53FF94E7336B}"/>
              </a:ext>
            </a:extLst>
          </p:cNvPr>
          <p:cNvSpPr txBox="1"/>
          <p:nvPr/>
        </p:nvSpPr>
        <p:spPr>
          <a:xfrm>
            <a:off x="2611678" y="3221396"/>
            <a:ext cx="959637" cy="276999"/>
          </a:xfrm>
          <a:prstGeom prst="rect">
            <a:avLst/>
          </a:prstGeom>
          <a:noFill/>
        </p:spPr>
        <p:txBody>
          <a:bodyPr wrap="square" rtlCol="0">
            <a:spAutoFit/>
          </a:bodyPr>
          <a:lstStyle/>
          <a:p>
            <a:r>
              <a:rPr lang="en-US" sz="1200" dirty="0"/>
              <a:t>Multimedia</a:t>
            </a:r>
          </a:p>
        </p:txBody>
      </p:sp>
      <p:sp>
        <p:nvSpPr>
          <p:cNvPr id="16" name="TextBox 15">
            <a:extLst>
              <a:ext uri="{FF2B5EF4-FFF2-40B4-BE49-F238E27FC236}">
                <a16:creationId xmlns:a16="http://schemas.microsoft.com/office/drawing/2014/main" id="{F2951A5B-1F26-4A66-8041-56AAFB784890}"/>
              </a:ext>
            </a:extLst>
          </p:cNvPr>
          <p:cNvSpPr txBox="1"/>
          <p:nvPr/>
        </p:nvSpPr>
        <p:spPr>
          <a:xfrm>
            <a:off x="6040383" y="1432943"/>
            <a:ext cx="600075" cy="276999"/>
          </a:xfrm>
          <a:prstGeom prst="rect">
            <a:avLst/>
          </a:prstGeom>
          <a:noFill/>
        </p:spPr>
        <p:txBody>
          <a:bodyPr wrap="square" rtlCol="0">
            <a:spAutoFit/>
          </a:bodyPr>
          <a:lstStyle/>
          <a:p>
            <a:r>
              <a:rPr lang="en-US" sz="1200" dirty="0"/>
              <a:t>Bios</a:t>
            </a:r>
          </a:p>
        </p:txBody>
      </p:sp>
      <p:cxnSp>
        <p:nvCxnSpPr>
          <p:cNvPr id="17" name="Straight Arrow Connector 16">
            <a:extLst>
              <a:ext uri="{FF2B5EF4-FFF2-40B4-BE49-F238E27FC236}">
                <a16:creationId xmlns:a16="http://schemas.microsoft.com/office/drawing/2014/main" id="{25A34C84-A54E-4214-BB6F-32D6133D2047}"/>
              </a:ext>
            </a:extLst>
          </p:cNvPr>
          <p:cNvCxnSpPr>
            <a:cxnSpLocks/>
          </p:cNvCxnSpPr>
          <p:nvPr/>
        </p:nvCxnSpPr>
        <p:spPr>
          <a:xfrm flipV="1">
            <a:off x="4280825" y="2892400"/>
            <a:ext cx="0" cy="316755"/>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6C8DDC3-6737-4BC0-A7C5-A32A34AA60C6}"/>
              </a:ext>
            </a:extLst>
          </p:cNvPr>
          <p:cNvSpPr txBox="1"/>
          <p:nvPr/>
        </p:nvSpPr>
        <p:spPr>
          <a:xfrm>
            <a:off x="3704553" y="3209150"/>
            <a:ext cx="1321588" cy="276999"/>
          </a:xfrm>
          <a:prstGeom prst="rect">
            <a:avLst/>
          </a:prstGeom>
          <a:noFill/>
        </p:spPr>
        <p:txBody>
          <a:bodyPr wrap="square" rtlCol="0">
            <a:spAutoFit/>
          </a:bodyPr>
          <a:lstStyle/>
          <a:p>
            <a:r>
              <a:rPr lang="en-US" sz="1200" dirty="0"/>
              <a:t>Today’s Resources</a:t>
            </a:r>
          </a:p>
        </p:txBody>
      </p:sp>
      <p:cxnSp>
        <p:nvCxnSpPr>
          <p:cNvPr id="19" name="Straight Arrow Connector 18">
            <a:extLst>
              <a:ext uri="{FF2B5EF4-FFF2-40B4-BE49-F238E27FC236}">
                <a16:creationId xmlns:a16="http://schemas.microsoft.com/office/drawing/2014/main" id="{BEE30E24-254E-4248-916F-C5636FCDFDAA}"/>
              </a:ext>
            </a:extLst>
          </p:cNvPr>
          <p:cNvCxnSpPr/>
          <p:nvPr/>
        </p:nvCxnSpPr>
        <p:spPr>
          <a:xfrm>
            <a:off x="2327264" y="1705495"/>
            <a:ext cx="0" cy="309514"/>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E488DB8B-CE53-41E4-8863-A9DFE53B682F}"/>
              </a:ext>
            </a:extLst>
          </p:cNvPr>
          <p:cNvSpPr txBox="1"/>
          <p:nvPr/>
        </p:nvSpPr>
        <p:spPr>
          <a:xfrm>
            <a:off x="1853288" y="1408248"/>
            <a:ext cx="947952" cy="276999"/>
          </a:xfrm>
          <a:prstGeom prst="rect">
            <a:avLst/>
          </a:prstGeom>
          <a:noFill/>
        </p:spPr>
        <p:txBody>
          <a:bodyPr wrap="square" rtlCol="0">
            <a:spAutoFit/>
          </a:bodyPr>
          <a:lstStyle/>
          <a:p>
            <a:r>
              <a:rPr lang="en-US" sz="1200" dirty="0"/>
              <a:t>Contact CIN</a:t>
            </a:r>
          </a:p>
        </p:txBody>
      </p:sp>
      <p:cxnSp>
        <p:nvCxnSpPr>
          <p:cNvPr id="21" name="Straight Arrow Connector 20">
            <a:extLst>
              <a:ext uri="{FF2B5EF4-FFF2-40B4-BE49-F238E27FC236}">
                <a16:creationId xmlns:a16="http://schemas.microsoft.com/office/drawing/2014/main" id="{B4A0DDD7-95CE-4DEA-B8CD-845A97FD82F0}"/>
              </a:ext>
            </a:extLst>
          </p:cNvPr>
          <p:cNvCxnSpPr>
            <a:cxnSpLocks/>
          </p:cNvCxnSpPr>
          <p:nvPr/>
        </p:nvCxnSpPr>
        <p:spPr>
          <a:xfrm flipV="1">
            <a:off x="1660441" y="2892395"/>
            <a:ext cx="0" cy="316755"/>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6369D8E-1635-4832-B31F-8D9235DF8C43}"/>
              </a:ext>
            </a:extLst>
          </p:cNvPr>
          <p:cNvSpPr txBox="1"/>
          <p:nvPr/>
        </p:nvSpPr>
        <p:spPr>
          <a:xfrm>
            <a:off x="1243945" y="3209150"/>
            <a:ext cx="871520" cy="276999"/>
          </a:xfrm>
          <a:prstGeom prst="rect">
            <a:avLst/>
          </a:prstGeom>
          <a:noFill/>
        </p:spPr>
        <p:txBody>
          <a:bodyPr wrap="square" rtlCol="0">
            <a:spAutoFit/>
          </a:bodyPr>
          <a:lstStyle/>
          <a:p>
            <a:r>
              <a:rPr lang="en-US" sz="1200" dirty="0"/>
              <a:t>ON24 Help</a:t>
            </a:r>
          </a:p>
        </p:txBody>
      </p:sp>
      <p:cxnSp>
        <p:nvCxnSpPr>
          <p:cNvPr id="25" name="Straight Arrow Connector 24">
            <a:extLst>
              <a:ext uri="{FF2B5EF4-FFF2-40B4-BE49-F238E27FC236}">
                <a16:creationId xmlns:a16="http://schemas.microsoft.com/office/drawing/2014/main" id="{66B4F52F-18F3-4E44-A4EF-79A85870B437}"/>
              </a:ext>
            </a:extLst>
          </p:cNvPr>
          <p:cNvCxnSpPr>
            <a:cxnSpLocks/>
          </p:cNvCxnSpPr>
          <p:nvPr/>
        </p:nvCxnSpPr>
        <p:spPr>
          <a:xfrm flipV="1">
            <a:off x="5629289" y="2885595"/>
            <a:ext cx="0" cy="316755"/>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FFEF5D7-A125-44B3-BCE9-8F12EC311F29}"/>
              </a:ext>
            </a:extLst>
          </p:cNvPr>
          <p:cNvSpPr txBox="1"/>
          <p:nvPr/>
        </p:nvSpPr>
        <p:spPr>
          <a:xfrm>
            <a:off x="5160403" y="3209150"/>
            <a:ext cx="959631" cy="276999"/>
          </a:xfrm>
          <a:prstGeom prst="rect">
            <a:avLst/>
          </a:prstGeom>
          <a:noFill/>
        </p:spPr>
        <p:txBody>
          <a:bodyPr wrap="square" rtlCol="0">
            <a:spAutoFit/>
          </a:bodyPr>
          <a:lstStyle/>
          <a:p>
            <a:r>
              <a:rPr lang="en-US" sz="1200" dirty="0"/>
              <a:t>Group Chat</a:t>
            </a:r>
          </a:p>
        </p:txBody>
      </p:sp>
      <p:cxnSp>
        <p:nvCxnSpPr>
          <p:cNvPr id="27" name="Straight Arrow Connector 26">
            <a:extLst>
              <a:ext uri="{FF2B5EF4-FFF2-40B4-BE49-F238E27FC236}">
                <a16:creationId xmlns:a16="http://schemas.microsoft.com/office/drawing/2014/main" id="{F668DE1B-61BA-4D2C-8492-31004841CB57}"/>
              </a:ext>
            </a:extLst>
          </p:cNvPr>
          <p:cNvCxnSpPr/>
          <p:nvPr/>
        </p:nvCxnSpPr>
        <p:spPr>
          <a:xfrm>
            <a:off x="4938408" y="1701999"/>
            <a:ext cx="0" cy="309514"/>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9A921AE-6EB8-430C-98F7-59200F7CC5D7}"/>
              </a:ext>
            </a:extLst>
          </p:cNvPr>
          <p:cNvSpPr txBox="1"/>
          <p:nvPr/>
        </p:nvSpPr>
        <p:spPr>
          <a:xfrm>
            <a:off x="4705383" y="1437801"/>
            <a:ext cx="531215" cy="276999"/>
          </a:xfrm>
          <a:prstGeom prst="rect">
            <a:avLst/>
          </a:prstGeom>
          <a:noFill/>
        </p:spPr>
        <p:txBody>
          <a:bodyPr wrap="square" rtlCol="0">
            <a:spAutoFit/>
          </a:bodyPr>
          <a:lstStyle/>
          <a:p>
            <a:r>
              <a:rPr lang="en-US" sz="1200" dirty="0"/>
              <a:t>Q&amp;A</a:t>
            </a:r>
          </a:p>
        </p:txBody>
      </p:sp>
      <p:cxnSp>
        <p:nvCxnSpPr>
          <p:cNvPr id="29" name="Straight Arrow Connector 28">
            <a:extLst>
              <a:ext uri="{FF2B5EF4-FFF2-40B4-BE49-F238E27FC236}">
                <a16:creationId xmlns:a16="http://schemas.microsoft.com/office/drawing/2014/main" id="{D3997EB2-ED48-4538-ADCE-9D53E798B716}"/>
              </a:ext>
            </a:extLst>
          </p:cNvPr>
          <p:cNvCxnSpPr>
            <a:cxnSpLocks/>
          </p:cNvCxnSpPr>
          <p:nvPr/>
        </p:nvCxnSpPr>
        <p:spPr>
          <a:xfrm flipV="1">
            <a:off x="6964883" y="2885594"/>
            <a:ext cx="0" cy="316755"/>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7C2376-9E81-4859-84A9-162F57E2614B}"/>
              </a:ext>
            </a:extLst>
          </p:cNvPr>
          <p:cNvSpPr txBox="1"/>
          <p:nvPr/>
        </p:nvSpPr>
        <p:spPr>
          <a:xfrm>
            <a:off x="7088639" y="1258340"/>
            <a:ext cx="1224167" cy="461665"/>
          </a:xfrm>
          <a:prstGeom prst="rect">
            <a:avLst/>
          </a:prstGeom>
          <a:noFill/>
        </p:spPr>
        <p:txBody>
          <a:bodyPr wrap="square" rtlCol="0">
            <a:spAutoFit/>
          </a:bodyPr>
          <a:lstStyle/>
          <a:p>
            <a:r>
              <a:rPr lang="en-US" sz="1200" dirty="0"/>
              <a:t>Certificate of Attendance</a:t>
            </a:r>
          </a:p>
        </p:txBody>
      </p:sp>
      <p:pic>
        <p:nvPicPr>
          <p:cNvPr id="3" name="Picture 2">
            <a:extLst>
              <a:ext uri="{FF2B5EF4-FFF2-40B4-BE49-F238E27FC236}">
                <a16:creationId xmlns:a16="http://schemas.microsoft.com/office/drawing/2014/main" id="{FDE4494C-5195-454C-B77A-8F47111E0B47}"/>
              </a:ext>
            </a:extLst>
          </p:cNvPr>
          <p:cNvPicPr>
            <a:picLocks noChangeAspect="1"/>
          </p:cNvPicPr>
          <p:nvPr/>
        </p:nvPicPr>
        <p:blipFill>
          <a:blip r:embed="rId2"/>
          <a:stretch>
            <a:fillRect/>
          </a:stretch>
        </p:blipFill>
        <p:spPr>
          <a:xfrm>
            <a:off x="1254037" y="2113216"/>
            <a:ext cx="6740289" cy="649867"/>
          </a:xfrm>
          <a:prstGeom prst="rect">
            <a:avLst/>
          </a:prstGeom>
        </p:spPr>
      </p:pic>
      <p:cxnSp>
        <p:nvCxnSpPr>
          <p:cNvPr id="33" name="Straight Arrow Connector 32">
            <a:extLst>
              <a:ext uri="{FF2B5EF4-FFF2-40B4-BE49-F238E27FC236}">
                <a16:creationId xmlns:a16="http://schemas.microsoft.com/office/drawing/2014/main" id="{D359FA9A-CE49-4692-ABDA-57BA153E0F8B}"/>
              </a:ext>
            </a:extLst>
          </p:cNvPr>
          <p:cNvCxnSpPr/>
          <p:nvPr/>
        </p:nvCxnSpPr>
        <p:spPr>
          <a:xfrm>
            <a:off x="7618026" y="1697187"/>
            <a:ext cx="0" cy="309514"/>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2C1FAD1-E6CD-4A87-B078-6514ED755C89}"/>
              </a:ext>
            </a:extLst>
          </p:cNvPr>
          <p:cNvSpPr txBox="1"/>
          <p:nvPr/>
        </p:nvSpPr>
        <p:spPr>
          <a:xfrm>
            <a:off x="6658395" y="3223050"/>
            <a:ext cx="959631" cy="276999"/>
          </a:xfrm>
          <a:prstGeom prst="rect">
            <a:avLst/>
          </a:prstGeom>
          <a:noFill/>
        </p:spPr>
        <p:txBody>
          <a:bodyPr wrap="square" rtlCol="0">
            <a:spAutoFit/>
          </a:bodyPr>
          <a:lstStyle/>
          <a:p>
            <a:r>
              <a:rPr lang="en-US" sz="1200" dirty="0"/>
              <a:t>Survey</a:t>
            </a:r>
          </a:p>
        </p:txBody>
      </p:sp>
    </p:spTree>
    <p:extLst>
      <p:ext uri="{BB962C8B-B14F-4D97-AF65-F5344CB8AC3E}">
        <p14:creationId xmlns:p14="http://schemas.microsoft.com/office/powerpoint/2010/main" val="3520820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C51A-C269-A942-A761-0C585B06C4FB}"/>
              </a:ext>
            </a:extLst>
          </p:cNvPr>
          <p:cNvSpPr>
            <a:spLocks noGrp="1"/>
          </p:cNvSpPr>
          <p:nvPr>
            <p:ph type="title"/>
          </p:nvPr>
        </p:nvSpPr>
        <p:spPr/>
        <p:txBody>
          <a:bodyPr/>
          <a:lstStyle/>
          <a:p>
            <a:r>
              <a:rPr lang="en-US">
                <a:solidFill>
                  <a:schemeClr val="accent4"/>
                </a:solidFill>
              </a:rPr>
              <a:t>Security+ 701 </a:t>
            </a:r>
            <a:r>
              <a:rPr lang="en-US" b="0">
                <a:solidFill>
                  <a:schemeClr val="accent4"/>
                </a:solidFill>
              </a:rPr>
              <a:t>Learning &amp; Training Products</a:t>
            </a:r>
          </a:p>
        </p:txBody>
      </p:sp>
      <p:sp>
        <p:nvSpPr>
          <p:cNvPr id="4" name="Slide Number Placeholder 3">
            <a:extLst>
              <a:ext uri="{FF2B5EF4-FFF2-40B4-BE49-F238E27FC236}">
                <a16:creationId xmlns:a16="http://schemas.microsoft.com/office/drawing/2014/main" id="{C208177A-5868-E043-BB35-B28E1B302C4B}"/>
              </a:ext>
            </a:extLst>
          </p:cNvPr>
          <p:cNvSpPr>
            <a:spLocks noGrp="1"/>
          </p:cNvSpPr>
          <p:nvPr>
            <p:ph type="sldNum" sz="quarter" idx="10"/>
          </p:nvPr>
        </p:nvSpPr>
        <p:spPr/>
        <p:txBody>
          <a:bodyPr/>
          <a:lstStyle/>
          <a:p>
            <a:pPr defTabSz="457178"/>
            <a:fld id="{2066355A-084C-D24E-9AD2-7E4FC41EA627}" type="slidenum">
              <a:rPr lang="en-US">
                <a:solidFill>
                  <a:srgbClr val="DADFE1"/>
                </a:solidFill>
                <a:latin typeface="Calibri"/>
              </a:rPr>
              <a:pPr defTabSz="457178"/>
              <a:t>20</a:t>
            </a:fld>
            <a:endParaRPr lang="en-US" sz="800">
              <a:solidFill>
                <a:srgbClr val="DADFE1"/>
              </a:solidFill>
              <a:latin typeface="Calibri"/>
            </a:endParaRPr>
          </a:p>
        </p:txBody>
      </p:sp>
      <p:sp>
        <p:nvSpPr>
          <p:cNvPr id="7" name="Rectangle: Rounded Corners 6">
            <a:extLst>
              <a:ext uri="{FF2B5EF4-FFF2-40B4-BE49-F238E27FC236}">
                <a16:creationId xmlns:a16="http://schemas.microsoft.com/office/drawing/2014/main" id="{51C38A29-23BB-99FC-FEC6-EBC96B41B2BD}"/>
              </a:ext>
            </a:extLst>
          </p:cNvPr>
          <p:cNvSpPr/>
          <p:nvPr/>
        </p:nvSpPr>
        <p:spPr>
          <a:xfrm>
            <a:off x="457200" y="1063230"/>
            <a:ext cx="3882259" cy="3463050"/>
          </a:xfrm>
          <a:prstGeom prst="round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457178"/>
            <a:r>
              <a:rPr lang="en-US" sz="2100" b="1">
                <a:solidFill>
                  <a:srgbClr val="FEFFFE"/>
                </a:solidFill>
                <a:latin typeface="Calibri"/>
              </a:rPr>
              <a:t>CompTIA Products</a:t>
            </a:r>
          </a:p>
          <a:p>
            <a:pPr algn="ctr" defTabSz="457178"/>
            <a:endParaRPr lang="en-US" b="1">
              <a:solidFill>
                <a:srgbClr val="FEFFFE"/>
              </a:solidFill>
              <a:latin typeface="Calibri"/>
            </a:endParaRPr>
          </a:p>
          <a:p>
            <a:pPr marL="257175" indent="-257175" defTabSz="457178">
              <a:buFont typeface="Arial" panose="020B0604020202020204" pitchFamily="34" charset="0"/>
              <a:buChar char="•"/>
            </a:pPr>
            <a:r>
              <a:rPr lang="en-US" err="1">
                <a:solidFill>
                  <a:srgbClr val="FEFFFE"/>
                </a:solidFill>
                <a:latin typeface="Calibri"/>
              </a:rPr>
              <a:t>CertMaster</a:t>
            </a:r>
            <a:r>
              <a:rPr lang="en-US">
                <a:solidFill>
                  <a:srgbClr val="FEFFFE"/>
                </a:solidFill>
                <a:latin typeface="Calibri"/>
              </a:rPr>
              <a:t> suite</a:t>
            </a:r>
          </a:p>
          <a:p>
            <a:pPr marL="714353" lvl="1" indent="-257175" defTabSz="457178">
              <a:buFont typeface="Arial" panose="020B0604020202020204" pitchFamily="34" charset="0"/>
              <a:buChar char="•"/>
            </a:pPr>
            <a:r>
              <a:rPr lang="en-US" err="1">
                <a:solidFill>
                  <a:srgbClr val="FEFFFE"/>
                </a:solidFill>
                <a:latin typeface="Calibri"/>
              </a:rPr>
              <a:t>CertMaster</a:t>
            </a:r>
            <a:r>
              <a:rPr lang="en-US">
                <a:solidFill>
                  <a:srgbClr val="FEFFFE"/>
                </a:solidFill>
                <a:latin typeface="Calibri"/>
              </a:rPr>
              <a:t> Learn</a:t>
            </a:r>
          </a:p>
          <a:p>
            <a:pPr marL="714353" lvl="1" indent="-257175" defTabSz="457178">
              <a:buFont typeface="Arial" panose="020B0604020202020204" pitchFamily="34" charset="0"/>
              <a:buChar char="•"/>
            </a:pPr>
            <a:r>
              <a:rPr lang="en-US" err="1">
                <a:solidFill>
                  <a:srgbClr val="FEFFFE"/>
                </a:solidFill>
                <a:latin typeface="Calibri"/>
              </a:rPr>
              <a:t>CertMaster</a:t>
            </a:r>
            <a:r>
              <a:rPr lang="en-US">
                <a:solidFill>
                  <a:srgbClr val="FEFFFE"/>
                </a:solidFill>
                <a:latin typeface="Calibri"/>
              </a:rPr>
              <a:t> Labs</a:t>
            </a:r>
          </a:p>
          <a:p>
            <a:pPr marL="714353" lvl="1" indent="-257175" defTabSz="457178">
              <a:buFont typeface="Arial" panose="020B0604020202020204" pitchFamily="34" charset="0"/>
              <a:buChar char="•"/>
            </a:pPr>
            <a:r>
              <a:rPr lang="en-US" err="1">
                <a:solidFill>
                  <a:srgbClr val="FEFFFE"/>
                </a:solidFill>
                <a:latin typeface="Calibri"/>
              </a:rPr>
              <a:t>CertMaster</a:t>
            </a:r>
            <a:r>
              <a:rPr lang="en-US">
                <a:solidFill>
                  <a:srgbClr val="FEFFFE"/>
                </a:solidFill>
                <a:latin typeface="Calibri"/>
              </a:rPr>
              <a:t> Practice</a:t>
            </a:r>
          </a:p>
          <a:p>
            <a:pPr marL="257175" indent="-257175" defTabSz="457178">
              <a:buFont typeface="Arial" panose="020B0604020202020204" pitchFamily="34" charset="0"/>
              <a:buChar char="•"/>
            </a:pPr>
            <a:r>
              <a:rPr lang="en-US">
                <a:solidFill>
                  <a:srgbClr val="FEFFFE"/>
                </a:solidFill>
                <a:latin typeface="Calibri"/>
              </a:rPr>
              <a:t>Study guides</a:t>
            </a:r>
          </a:p>
          <a:p>
            <a:pPr marL="257175" indent="-257175" defTabSz="457178">
              <a:buFont typeface="Arial" panose="020B0604020202020204" pitchFamily="34" charset="0"/>
              <a:buChar char="•"/>
            </a:pPr>
            <a:r>
              <a:rPr lang="en-US">
                <a:solidFill>
                  <a:srgbClr val="FEFFFE"/>
                </a:solidFill>
                <a:latin typeface="Calibri"/>
              </a:rPr>
              <a:t>Live online training (LOT)</a:t>
            </a:r>
          </a:p>
          <a:p>
            <a:pPr marL="257175" indent="-257175" defTabSz="457178">
              <a:buFont typeface="Arial" panose="020B0604020202020204" pitchFamily="34" charset="0"/>
              <a:buChar char="•"/>
            </a:pPr>
            <a:r>
              <a:rPr lang="en-US">
                <a:solidFill>
                  <a:srgbClr val="FEFFFE"/>
                </a:solidFill>
                <a:latin typeface="Calibri"/>
              </a:rPr>
              <a:t>Bundles</a:t>
            </a:r>
          </a:p>
        </p:txBody>
      </p:sp>
      <p:sp>
        <p:nvSpPr>
          <p:cNvPr id="8" name="Rectangle: Rounded Corners 7">
            <a:extLst>
              <a:ext uri="{FF2B5EF4-FFF2-40B4-BE49-F238E27FC236}">
                <a16:creationId xmlns:a16="http://schemas.microsoft.com/office/drawing/2014/main" id="{34FB88EA-8CDC-86CE-E078-0314EAC4105A}"/>
              </a:ext>
            </a:extLst>
          </p:cNvPr>
          <p:cNvSpPr/>
          <p:nvPr/>
        </p:nvSpPr>
        <p:spPr>
          <a:xfrm>
            <a:off x="4804542" y="1063230"/>
            <a:ext cx="3882259" cy="3463049"/>
          </a:xfrm>
          <a:prstGeom prst="round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rmAutofit/>
          </a:bodyPr>
          <a:lstStyle/>
          <a:p>
            <a:pPr algn="ctr" defTabSz="457178"/>
            <a:r>
              <a:rPr lang="en-US" sz="2100" b="1">
                <a:solidFill>
                  <a:srgbClr val="FEFFFE"/>
                </a:solidFill>
                <a:latin typeface="Calibri"/>
              </a:rPr>
              <a:t>Test Out Products</a:t>
            </a:r>
            <a:endParaRPr lang="en-US" b="1">
              <a:solidFill>
                <a:srgbClr val="FEFFFE"/>
              </a:solidFill>
              <a:latin typeface="Calibri"/>
            </a:endParaRPr>
          </a:p>
          <a:p>
            <a:pPr algn="ctr" defTabSz="457178"/>
            <a:endParaRPr lang="en-US" b="1">
              <a:solidFill>
                <a:srgbClr val="FEFFFE"/>
              </a:solidFill>
              <a:latin typeface="Calibri"/>
            </a:endParaRPr>
          </a:p>
          <a:p>
            <a:pPr marL="257175" indent="-257175" defTabSz="457178">
              <a:buFont typeface="Arial" panose="020B0604020202020204" pitchFamily="34" charset="0"/>
              <a:buChar char="•"/>
            </a:pPr>
            <a:r>
              <a:rPr lang="en-US">
                <a:solidFill>
                  <a:srgbClr val="FEFFFE"/>
                </a:solidFill>
                <a:latin typeface="Calibri"/>
              </a:rPr>
              <a:t>Security Pro (academic)</a:t>
            </a:r>
          </a:p>
        </p:txBody>
      </p:sp>
      <p:pic>
        <p:nvPicPr>
          <p:cNvPr id="5" name="Picture 4" descr="A white circle with red text&#10;&#10;Description automatically generated with low confidence">
            <a:extLst>
              <a:ext uri="{FF2B5EF4-FFF2-40B4-BE49-F238E27FC236}">
                <a16:creationId xmlns:a16="http://schemas.microsoft.com/office/drawing/2014/main" id="{527B8CDD-6B3B-1937-997F-BB79950433FD}"/>
              </a:ext>
            </a:extLst>
          </p:cNvPr>
          <p:cNvPicPr>
            <a:picLocks noChangeAspect="1"/>
          </p:cNvPicPr>
          <p:nvPr/>
        </p:nvPicPr>
        <p:blipFill>
          <a:blip r:embed="rId3"/>
          <a:stretch>
            <a:fillRect/>
          </a:stretch>
        </p:blipFill>
        <p:spPr>
          <a:xfrm>
            <a:off x="8093970" y="205979"/>
            <a:ext cx="822408" cy="685800"/>
          </a:xfrm>
          <a:prstGeom prst="rect">
            <a:avLst/>
          </a:prstGeom>
        </p:spPr>
      </p:pic>
    </p:spTree>
    <p:extLst>
      <p:ext uri="{BB962C8B-B14F-4D97-AF65-F5344CB8AC3E}">
        <p14:creationId xmlns:p14="http://schemas.microsoft.com/office/powerpoint/2010/main" val="3234838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FA6EF8-9439-40FB-B525-0B4524B9039D}"/>
              </a:ext>
            </a:extLst>
          </p:cNvPr>
          <p:cNvSpPr>
            <a:spLocks noGrp="1"/>
          </p:cNvSpPr>
          <p:nvPr>
            <p:ph type="title"/>
          </p:nvPr>
        </p:nvSpPr>
        <p:spPr/>
        <p:txBody>
          <a:bodyPr/>
          <a:lstStyle/>
          <a:p>
            <a:r>
              <a:rPr lang="en-US" dirty="0"/>
              <a:t>Section break</a:t>
            </a:r>
          </a:p>
        </p:txBody>
      </p:sp>
      <p:sp>
        <p:nvSpPr>
          <p:cNvPr id="7" name="Text Placeholder 6">
            <a:extLst>
              <a:ext uri="{FF2B5EF4-FFF2-40B4-BE49-F238E27FC236}">
                <a16:creationId xmlns:a16="http://schemas.microsoft.com/office/drawing/2014/main" id="{582AC503-FE08-4822-8EE6-7E4B2AF615C4}"/>
              </a:ext>
            </a:extLst>
          </p:cNvPr>
          <p:cNvSpPr>
            <a:spLocks noGrp="1"/>
          </p:cNvSpPr>
          <p:nvPr>
            <p:ph type="body" idx="1"/>
          </p:nvPr>
        </p:nvSpPr>
        <p:spPr/>
        <p:txBody>
          <a:bodyPr/>
          <a:lstStyle/>
          <a:p>
            <a:r>
              <a:rPr lang="en-US" dirty="0" err="1"/>
              <a:t>CertMaster</a:t>
            </a:r>
            <a:r>
              <a:rPr lang="en-US" dirty="0"/>
              <a:t> Learn for Security+ Lessons 3 </a:t>
            </a:r>
          </a:p>
        </p:txBody>
      </p:sp>
      <p:sp>
        <p:nvSpPr>
          <p:cNvPr id="4" name="Slide Number Placeholder 3">
            <a:extLst>
              <a:ext uri="{FF2B5EF4-FFF2-40B4-BE49-F238E27FC236}">
                <a16:creationId xmlns:a16="http://schemas.microsoft.com/office/drawing/2014/main" id="{374343E0-BB2D-43B1-8CB7-B2C3F99719B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66355A-084C-D24E-9AD2-7E4FC41EA627}" type="slidenum">
              <a:rPr kumimoji="0" lang="en-US" sz="900" b="0" i="0" u="none" strike="noStrike" kern="1200" cap="none" spc="0" normalizeH="0" baseline="0" noProof="0" smtClean="0">
                <a:ln>
                  <a:noFill/>
                </a:ln>
                <a:solidFill>
                  <a:srgbClr val="69727B"/>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69727B"/>
              </a:solidFill>
              <a:effectLst/>
              <a:uLnTx/>
              <a:uFillTx/>
              <a:latin typeface="Calibri"/>
              <a:ea typeface="+mn-ea"/>
              <a:cs typeface="+mn-cs"/>
            </a:endParaRPr>
          </a:p>
        </p:txBody>
      </p:sp>
      <p:pic>
        <p:nvPicPr>
          <p:cNvPr id="2" name="Picture 1" descr="A white circle with red text&#10;&#10;Description automatically generated">
            <a:extLst>
              <a:ext uri="{FF2B5EF4-FFF2-40B4-BE49-F238E27FC236}">
                <a16:creationId xmlns:a16="http://schemas.microsoft.com/office/drawing/2014/main" id="{E8C1AB0A-EFFB-FB47-F5F8-592C537BCFF7}"/>
              </a:ext>
            </a:extLst>
          </p:cNvPr>
          <p:cNvPicPr>
            <a:picLocks noChangeAspect="1"/>
          </p:cNvPicPr>
          <p:nvPr/>
        </p:nvPicPr>
        <p:blipFill>
          <a:blip r:embed="rId2"/>
          <a:stretch>
            <a:fillRect/>
          </a:stretch>
        </p:blipFill>
        <p:spPr>
          <a:xfrm>
            <a:off x="5680406" y="1578870"/>
            <a:ext cx="2674620" cy="2226622"/>
          </a:xfrm>
          <a:prstGeom prst="rect">
            <a:avLst/>
          </a:prstGeom>
        </p:spPr>
      </p:pic>
    </p:spTree>
    <p:extLst>
      <p:ext uri="{BB962C8B-B14F-4D97-AF65-F5344CB8AC3E}">
        <p14:creationId xmlns:p14="http://schemas.microsoft.com/office/powerpoint/2010/main" val="4055628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48563-23F2-4946-9275-4E1494B9FF99}"/>
              </a:ext>
            </a:extLst>
          </p:cNvPr>
          <p:cNvSpPr>
            <a:spLocks noGrp="1"/>
          </p:cNvSpPr>
          <p:nvPr>
            <p:ph type="title"/>
          </p:nvPr>
        </p:nvSpPr>
        <p:spPr/>
        <p:txBody>
          <a:bodyPr/>
          <a:lstStyle/>
          <a:p>
            <a:r>
              <a:rPr lang="en-US" dirty="0"/>
              <a:t>POLL</a:t>
            </a:r>
          </a:p>
        </p:txBody>
      </p:sp>
      <p:sp>
        <p:nvSpPr>
          <p:cNvPr id="3" name="Content Placeholder 2">
            <a:extLst>
              <a:ext uri="{FF2B5EF4-FFF2-40B4-BE49-F238E27FC236}">
                <a16:creationId xmlns:a16="http://schemas.microsoft.com/office/drawing/2014/main" id="{0F1AD5BE-D604-45C8-92BA-5E594CA32098}"/>
              </a:ext>
            </a:extLst>
          </p:cNvPr>
          <p:cNvSpPr>
            <a:spLocks noGrp="1"/>
          </p:cNvSpPr>
          <p:nvPr>
            <p:ph idx="1"/>
          </p:nvPr>
        </p:nvSpPr>
        <p:spPr/>
        <p:txBody>
          <a:bodyPr/>
          <a:lstStyle/>
          <a:p>
            <a:pPr marL="0" indent="0">
              <a:buNone/>
            </a:pPr>
            <a:r>
              <a:rPr lang="en-US" dirty="0"/>
              <a:t>Do you use demonstrations as part of your class? </a:t>
            </a:r>
          </a:p>
          <a:p>
            <a:pPr marL="0" indent="0">
              <a:buNone/>
            </a:pPr>
            <a:endParaRPr lang="en-US" dirty="0"/>
          </a:p>
          <a:p>
            <a:pPr marL="342900" indent="-342900">
              <a:buAutoNum type="alphaLcPeriod"/>
            </a:pPr>
            <a:r>
              <a:rPr lang="en-US" dirty="0"/>
              <a:t>Yes!  I use live demos.</a:t>
            </a:r>
          </a:p>
          <a:p>
            <a:pPr marL="342900" indent="-342900">
              <a:buFont typeface="Wingdings" charset="2"/>
              <a:buAutoNum type="alphaLcPeriod"/>
            </a:pPr>
            <a:r>
              <a:rPr lang="en-US" dirty="0"/>
              <a:t>Yes.  I use live and recorded demos.</a:t>
            </a:r>
          </a:p>
          <a:p>
            <a:pPr marL="342900" indent="-342900">
              <a:buAutoNum type="alphaLcPeriod"/>
            </a:pPr>
            <a:r>
              <a:rPr lang="en-US" dirty="0"/>
              <a:t>Yes.  I use recorded demos or videos from </a:t>
            </a:r>
            <a:r>
              <a:rPr lang="en-US" dirty="0" err="1"/>
              <a:t>CertMaster</a:t>
            </a:r>
            <a:r>
              <a:rPr lang="en-US" dirty="0"/>
              <a:t>.</a:t>
            </a:r>
          </a:p>
          <a:p>
            <a:pPr marL="342900" indent="-342900">
              <a:buAutoNum type="alphaLcPeriod"/>
            </a:pPr>
            <a:r>
              <a:rPr lang="en-US" dirty="0"/>
              <a:t>No.  I don’t use demos.</a:t>
            </a:r>
          </a:p>
          <a:p>
            <a:pPr marL="342900" indent="-342900">
              <a:buAutoNum type="alphaLcPeriod"/>
            </a:pPr>
            <a:endParaRPr lang="en-US" dirty="0"/>
          </a:p>
        </p:txBody>
      </p:sp>
      <p:sp>
        <p:nvSpPr>
          <p:cNvPr id="4" name="Slide Number Placeholder 3">
            <a:extLst>
              <a:ext uri="{FF2B5EF4-FFF2-40B4-BE49-F238E27FC236}">
                <a16:creationId xmlns:a16="http://schemas.microsoft.com/office/drawing/2014/main" id="{9FDA8AA7-C155-42A4-9D19-44A7CDC38848}"/>
              </a:ext>
            </a:extLst>
          </p:cNvPr>
          <p:cNvSpPr>
            <a:spLocks noGrp="1"/>
          </p:cNvSpPr>
          <p:nvPr>
            <p:ph type="sldNum" sz="quarter" idx="12"/>
          </p:nvPr>
        </p:nvSpPr>
        <p:spPr/>
        <p:txBody>
          <a:bodyPr/>
          <a:lstStyle/>
          <a:p>
            <a:fld id="{2066355A-084C-D24E-9AD2-7E4FC41EA627}" type="slidenum">
              <a:rPr lang="en-US" smtClean="0"/>
              <a:pPr/>
              <a:t>22</a:t>
            </a:fld>
            <a:endParaRPr lang="en-US" dirty="0"/>
          </a:p>
        </p:txBody>
      </p:sp>
    </p:spTree>
    <p:extLst>
      <p:ext uri="{BB962C8B-B14F-4D97-AF65-F5344CB8AC3E}">
        <p14:creationId xmlns:p14="http://schemas.microsoft.com/office/powerpoint/2010/main" val="1428724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E7FE5-7916-684D-98D2-CC2CAD8D03E2}"/>
              </a:ext>
            </a:extLst>
          </p:cNvPr>
          <p:cNvSpPr>
            <a:spLocks noGrp="1"/>
          </p:cNvSpPr>
          <p:nvPr>
            <p:ph type="title"/>
          </p:nvPr>
        </p:nvSpPr>
        <p:spPr>
          <a:xfrm>
            <a:off x="457200" y="205979"/>
            <a:ext cx="8229600" cy="857250"/>
          </a:xfrm>
        </p:spPr>
        <p:txBody>
          <a:bodyPr anchor="ctr">
            <a:normAutofit/>
          </a:bodyPr>
          <a:lstStyle/>
          <a:p>
            <a:pPr>
              <a:lnSpc>
                <a:spcPct val="90000"/>
              </a:lnSpc>
            </a:pPr>
            <a:r>
              <a:rPr lang="en-US" sz="2600" dirty="0"/>
              <a:t>Lesson 3</a:t>
            </a:r>
            <a:br>
              <a:rPr lang="en-US" sz="2600" dirty="0"/>
            </a:br>
            <a:r>
              <a:rPr lang="en-US" sz="2600" dirty="0"/>
              <a:t>Explaining Appropriate Cryptographic Solutions</a:t>
            </a:r>
          </a:p>
        </p:txBody>
      </p:sp>
      <p:sp>
        <p:nvSpPr>
          <p:cNvPr id="3" name="Subtitle 2">
            <a:extLst>
              <a:ext uri="{FF2B5EF4-FFF2-40B4-BE49-F238E27FC236}">
                <a16:creationId xmlns:a16="http://schemas.microsoft.com/office/drawing/2014/main" id="{01DDAB5E-4816-C56E-AB5A-201533F78593}"/>
              </a:ext>
            </a:extLst>
          </p:cNvPr>
          <p:cNvSpPr>
            <a:spLocks noGrp="1"/>
          </p:cNvSpPr>
          <p:nvPr>
            <p:ph idx="1"/>
          </p:nvPr>
        </p:nvSpPr>
        <p:spPr>
          <a:xfrm>
            <a:off x="457200" y="1200151"/>
            <a:ext cx="8229600" cy="3394472"/>
          </a:xfrm>
        </p:spPr>
        <p:txBody>
          <a:bodyPr>
            <a:normAutofit/>
          </a:bodyPr>
          <a:lstStyle/>
          <a:p>
            <a:r>
              <a:rPr lang="en-US" dirty="0"/>
              <a:t>Objectives</a:t>
            </a:r>
          </a:p>
          <a:p>
            <a:pPr marL="257175" indent="-257175">
              <a:buFont typeface="Arial" panose="020B0604020202020204" pitchFamily="34" charset="0"/>
              <a:buChar char="•"/>
            </a:pPr>
            <a:r>
              <a:rPr lang="en-US" dirty="0"/>
              <a:t>Compare and contrast cryptographic algorithms</a:t>
            </a:r>
          </a:p>
          <a:p>
            <a:pPr marL="257175" indent="-257175">
              <a:buFont typeface="Arial" panose="020B0604020202020204" pitchFamily="34" charset="0"/>
              <a:buChar char="•"/>
            </a:pPr>
            <a:r>
              <a:rPr lang="en-US" dirty="0"/>
              <a:t>Explain the importance of public key infrastructure and digital certificates</a:t>
            </a:r>
          </a:p>
          <a:p>
            <a:pPr marL="257175" indent="-257175">
              <a:buFont typeface="Arial" panose="020B0604020202020204" pitchFamily="34" charset="0"/>
              <a:buChar char="•"/>
            </a:pPr>
            <a:r>
              <a:rPr lang="en-US" dirty="0"/>
              <a:t>Explain the importance of using appropriate cryptographic solutions for encryption and key exchange</a:t>
            </a:r>
          </a:p>
          <a:p>
            <a:endParaRPr lang="en-US" dirty="0"/>
          </a:p>
        </p:txBody>
      </p:sp>
      <p:sp>
        <p:nvSpPr>
          <p:cNvPr id="8" name="Slide Number Placeholder 3">
            <a:extLst>
              <a:ext uri="{FF2B5EF4-FFF2-40B4-BE49-F238E27FC236}">
                <a16:creationId xmlns:a16="http://schemas.microsoft.com/office/drawing/2014/main" id="{8BAAC8F7-C431-F28A-AD7E-050D51CB030E}"/>
              </a:ext>
            </a:extLst>
          </p:cNvPr>
          <p:cNvSpPr>
            <a:spLocks noGrp="1"/>
          </p:cNvSpPr>
          <p:nvPr>
            <p:ph type="sldNum" sz="quarter" idx="12"/>
          </p:nvPr>
        </p:nvSpPr>
        <p:spPr>
          <a:xfrm>
            <a:off x="8436858" y="4767263"/>
            <a:ext cx="249942" cy="273844"/>
          </a:xfrm>
        </p:spPr>
        <p:txBody>
          <a:bodyPr/>
          <a:lstStyle/>
          <a:p>
            <a:pPr>
              <a:spcAft>
                <a:spcPts val="600"/>
              </a:spcAft>
            </a:pPr>
            <a:fld id="{2066355A-084C-D24E-9AD2-7E4FC41EA627}" type="slidenum">
              <a:rPr lang="en-US" smtClean="0"/>
              <a:pPr>
                <a:spcAft>
                  <a:spcPts val="600"/>
                </a:spcAft>
              </a:pPr>
              <a:t>23</a:t>
            </a:fld>
            <a:endParaRPr lang="en-US"/>
          </a:p>
        </p:txBody>
      </p:sp>
    </p:spTree>
    <p:extLst>
      <p:ext uri="{BB962C8B-B14F-4D97-AF65-F5344CB8AC3E}">
        <p14:creationId xmlns:p14="http://schemas.microsoft.com/office/powerpoint/2010/main" val="2762615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20A6-2FBE-FFCC-0A89-7C95C2B4E090}"/>
              </a:ext>
            </a:extLst>
          </p:cNvPr>
          <p:cNvSpPr>
            <a:spLocks noGrp="1"/>
          </p:cNvSpPr>
          <p:nvPr>
            <p:ph type="ctrTitle"/>
          </p:nvPr>
        </p:nvSpPr>
        <p:spPr>
          <a:xfrm>
            <a:off x="650366" y="1051278"/>
            <a:ext cx="7981244" cy="1100674"/>
          </a:xfrm>
        </p:spPr>
        <p:txBody>
          <a:bodyPr anchor="b">
            <a:normAutofit/>
          </a:bodyPr>
          <a:lstStyle/>
          <a:p>
            <a:r>
              <a:rPr lang="en-US" dirty="0"/>
              <a:t>Topic 3A</a:t>
            </a:r>
          </a:p>
        </p:txBody>
      </p:sp>
      <p:sp>
        <p:nvSpPr>
          <p:cNvPr id="3" name="Text Placeholder 2">
            <a:extLst>
              <a:ext uri="{FF2B5EF4-FFF2-40B4-BE49-F238E27FC236}">
                <a16:creationId xmlns:a16="http://schemas.microsoft.com/office/drawing/2014/main" id="{A59CDEA3-C825-8D44-639B-68C433FCDEE3}"/>
              </a:ext>
            </a:extLst>
          </p:cNvPr>
          <p:cNvSpPr>
            <a:spLocks noGrp="1"/>
          </p:cNvSpPr>
          <p:nvPr>
            <p:ph type="subTitle" idx="1"/>
          </p:nvPr>
        </p:nvSpPr>
        <p:spPr>
          <a:xfrm>
            <a:off x="650366" y="2159007"/>
            <a:ext cx="6207634" cy="489656"/>
          </a:xfrm>
        </p:spPr>
        <p:txBody>
          <a:bodyPr>
            <a:normAutofit/>
          </a:bodyPr>
          <a:lstStyle/>
          <a:p>
            <a:r>
              <a:rPr lang="en-US" dirty="0"/>
              <a:t>Cryptographic Algorithms</a:t>
            </a:r>
          </a:p>
        </p:txBody>
      </p:sp>
    </p:spTree>
    <p:extLst>
      <p:ext uri="{BB962C8B-B14F-4D97-AF65-F5344CB8AC3E}">
        <p14:creationId xmlns:p14="http://schemas.microsoft.com/office/powerpoint/2010/main" val="711567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4B4D-17B9-DB43-DC4C-CF1F5DBA0ED3}"/>
              </a:ext>
            </a:extLst>
          </p:cNvPr>
          <p:cNvSpPr>
            <a:spLocks noGrp="1"/>
          </p:cNvSpPr>
          <p:nvPr>
            <p:ph type="title"/>
          </p:nvPr>
        </p:nvSpPr>
        <p:spPr>
          <a:xfrm>
            <a:off x="361950" y="105568"/>
            <a:ext cx="9143999" cy="603250"/>
          </a:xfrm>
        </p:spPr>
        <p:txBody>
          <a:bodyPr/>
          <a:lstStyle/>
          <a:p>
            <a:r>
              <a:rPr lang="en-US" noProof="0" dirty="0"/>
              <a:t>Cryptographic Concepts​</a:t>
            </a:r>
          </a:p>
        </p:txBody>
      </p:sp>
      <p:sp>
        <p:nvSpPr>
          <p:cNvPr id="3" name="Content Placeholder 2">
            <a:extLst>
              <a:ext uri="{FF2B5EF4-FFF2-40B4-BE49-F238E27FC236}">
                <a16:creationId xmlns:a16="http://schemas.microsoft.com/office/drawing/2014/main" id="{FBB28A3E-7B94-BA13-85FA-8A23229A65D1}"/>
              </a:ext>
            </a:extLst>
          </p:cNvPr>
          <p:cNvSpPr>
            <a:spLocks noGrp="1"/>
          </p:cNvSpPr>
          <p:nvPr>
            <p:ph idx="1"/>
          </p:nvPr>
        </p:nvSpPr>
        <p:spPr/>
        <p:txBody>
          <a:bodyPr>
            <a:normAutofit lnSpcReduction="10000"/>
          </a:bodyPr>
          <a:lstStyle/>
          <a:p>
            <a:r>
              <a:rPr lang="en-US" noProof="0" dirty="0"/>
              <a:t>Encryption and decryption—encoding and decoding​</a:t>
            </a:r>
          </a:p>
          <a:p>
            <a:pPr lvl="1"/>
            <a:r>
              <a:rPr lang="en-US" noProof="0" dirty="0"/>
              <a:t>Plaintext is the unencoded message​</a:t>
            </a:r>
          </a:p>
          <a:p>
            <a:pPr lvl="1"/>
            <a:r>
              <a:rPr lang="en-US" noProof="0" dirty="0"/>
              <a:t>Ciphertext is the coded message​</a:t>
            </a:r>
          </a:p>
          <a:p>
            <a:pPr lvl="1"/>
            <a:r>
              <a:rPr lang="en-US" noProof="0" dirty="0"/>
              <a:t>Cipher is the means of change or algorithm​</a:t>
            </a:r>
          </a:p>
          <a:p>
            <a:r>
              <a:rPr lang="en-US" noProof="0" dirty="0"/>
              <a:t>Cryptanalysis is the art of cracking cryptographic systems​</a:t>
            </a:r>
          </a:p>
          <a:p>
            <a:r>
              <a:rPr lang="en-US" noProof="0" dirty="0"/>
              <a:t>Hashing algorithms​ </a:t>
            </a:r>
          </a:p>
          <a:p>
            <a:r>
              <a:rPr lang="en-US" noProof="0" dirty="0"/>
              <a:t>Encryption uses a reversible process (algorithm) based on a ​key that is only known by authorized persons</a:t>
            </a:r>
          </a:p>
          <a:p>
            <a:r>
              <a:rPr lang="en-US" noProof="0" dirty="0"/>
              <a:t>Encryption ciphers​</a:t>
            </a:r>
          </a:p>
          <a:p>
            <a:pPr lvl="1"/>
            <a:r>
              <a:rPr lang="en-US" noProof="0" dirty="0"/>
              <a:t>Symmetric​</a:t>
            </a:r>
          </a:p>
          <a:p>
            <a:pPr lvl="1"/>
            <a:r>
              <a:rPr lang="en-US" noProof="0" dirty="0"/>
              <a:t>Asymmetric​​</a:t>
            </a:r>
          </a:p>
          <a:p>
            <a:endParaRPr lang="en-US" noProof="0" dirty="0"/>
          </a:p>
        </p:txBody>
      </p:sp>
      <p:sp>
        <p:nvSpPr>
          <p:cNvPr id="4" name="Slide Number Placeholder 3">
            <a:extLst>
              <a:ext uri="{FF2B5EF4-FFF2-40B4-BE49-F238E27FC236}">
                <a16:creationId xmlns:a16="http://schemas.microsoft.com/office/drawing/2014/main" id="{C481334F-677A-EB59-A441-CD8D6398FE83}"/>
              </a:ext>
            </a:extLst>
          </p:cNvPr>
          <p:cNvSpPr>
            <a:spLocks noGrp="1"/>
          </p:cNvSpPr>
          <p:nvPr>
            <p:ph type="sldNum" sz="quarter" idx="10"/>
          </p:nvPr>
        </p:nvSpPr>
        <p:spPr/>
        <p:txBody>
          <a:bodyPr/>
          <a:lstStyle/>
          <a:p>
            <a:fld id="{B7CF8A19-3A9E-4ABC-B336-2FDDE321C72D}" type="slidenum">
              <a:rPr lang="en-US" smtClean="0"/>
              <a:pPr/>
              <a:t>25</a:t>
            </a:fld>
            <a:endParaRPr lang="en-US"/>
          </a:p>
        </p:txBody>
      </p:sp>
    </p:spTree>
    <p:extLst>
      <p:ext uri="{BB962C8B-B14F-4D97-AF65-F5344CB8AC3E}">
        <p14:creationId xmlns:p14="http://schemas.microsoft.com/office/powerpoint/2010/main" val="3978815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9849-4D23-31CF-C568-E1F7D03E7564}"/>
              </a:ext>
            </a:extLst>
          </p:cNvPr>
          <p:cNvSpPr>
            <a:spLocks noGrp="1"/>
          </p:cNvSpPr>
          <p:nvPr>
            <p:ph type="title"/>
          </p:nvPr>
        </p:nvSpPr>
        <p:spPr>
          <a:xfrm>
            <a:off x="285750" y="197008"/>
            <a:ext cx="9143999" cy="603250"/>
          </a:xfrm>
        </p:spPr>
        <p:txBody>
          <a:bodyPr/>
          <a:lstStyle/>
          <a:p>
            <a:r>
              <a:rPr lang="en-US" noProof="0" dirty="0"/>
              <a:t>Hashing</a:t>
            </a:r>
          </a:p>
        </p:txBody>
      </p:sp>
      <p:sp>
        <p:nvSpPr>
          <p:cNvPr id="7" name="Content Placeholder 6">
            <a:extLst>
              <a:ext uri="{FF2B5EF4-FFF2-40B4-BE49-F238E27FC236}">
                <a16:creationId xmlns:a16="http://schemas.microsoft.com/office/drawing/2014/main" id="{C99C583D-2067-6D06-1B42-E5DDC8A73371}"/>
              </a:ext>
            </a:extLst>
          </p:cNvPr>
          <p:cNvSpPr>
            <a:spLocks noGrp="1"/>
          </p:cNvSpPr>
          <p:nvPr>
            <p:ph idx="12"/>
          </p:nvPr>
        </p:nvSpPr>
        <p:spPr/>
        <p:txBody>
          <a:bodyPr>
            <a:normAutofit fontScale="92500" lnSpcReduction="10000"/>
          </a:bodyPr>
          <a:lstStyle/>
          <a:p>
            <a:r>
              <a:rPr lang="en-US" noProof="0" dirty="0"/>
              <a:t>Fixed length digest from variable string with cryptographic properties​</a:t>
            </a:r>
          </a:p>
          <a:p>
            <a:pPr lvl="1"/>
            <a:r>
              <a:rPr lang="en-US" noProof="0" dirty="0"/>
              <a:t>One-way (plaintext cannot be recovered from the digest)​</a:t>
            </a:r>
          </a:p>
          <a:p>
            <a:pPr lvl="1"/>
            <a:r>
              <a:rPr lang="en-US" noProof="0" dirty="0"/>
              <a:t>Anti-collision (no two plaintexts are likely to produce the same </a:t>
            </a:r>
            <a:r>
              <a:rPr lang="en-US" dirty="0"/>
              <a:t>digest</a:t>
            </a:r>
            <a:r>
              <a:rPr lang="en-US" noProof="0" dirty="0"/>
              <a:t>)​</a:t>
            </a:r>
          </a:p>
          <a:p>
            <a:r>
              <a:rPr lang="en-US" noProof="0" dirty="0"/>
              <a:t>Used for password storage and checksums (integrity)​</a:t>
            </a:r>
          </a:p>
          <a:p>
            <a:r>
              <a:rPr lang="en-US" noProof="0" dirty="0"/>
              <a:t>Secure Hash Algorithm (SHA)​</a:t>
            </a:r>
          </a:p>
          <a:p>
            <a:pPr lvl="1"/>
            <a:r>
              <a:rPr lang="en-US" noProof="0" dirty="0"/>
              <a:t>256-bit or better</a:t>
            </a:r>
          </a:p>
          <a:p>
            <a:r>
              <a:rPr lang="en-US" noProof="0" dirty="0"/>
              <a:t>Message Digest Algorithm (MD5)​</a:t>
            </a:r>
          </a:p>
          <a:p>
            <a:pPr lvl="1"/>
            <a:r>
              <a:rPr lang="en-US" noProof="0" dirty="0"/>
              <a:t>128-bit only</a:t>
            </a:r>
          </a:p>
          <a:p>
            <a:endParaRPr lang="en-US" noProof="0" dirty="0"/>
          </a:p>
          <a:p>
            <a:endParaRPr lang="en-US" dirty="0"/>
          </a:p>
        </p:txBody>
      </p:sp>
      <p:sp>
        <p:nvSpPr>
          <p:cNvPr id="5" name="Slide Number Placeholder 4">
            <a:extLst>
              <a:ext uri="{FF2B5EF4-FFF2-40B4-BE49-F238E27FC236}">
                <a16:creationId xmlns:a16="http://schemas.microsoft.com/office/drawing/2014/main" id="{891F8FEC-E978-34BD-262C-AA70AB0310C7}"/>
              </a:ext>
            </a:extLst>
          </p:cNvPr>
          <p:cNvSpPr>
            <a:spLocks noGrp="1"/>
          </p:cNvSpPr>
          <p:nvPr>
            <p:ph type="sldNum" sz="quarter" idx="13"/>
          </p:nvPr>
        </p:nvSpPr>
        <p:spPr/>
        <p:txBody>
          <a:bodyPr/>
          <a:lstStyle/>
          <a:p>
            <a:fld id="{B7CF8A19-3A9E-4ABC-B336-2FDDE321C72D}" type="slidenum">
              <a:rPr lang="en-US" smtClean="0"/>
              <a:pPr/>
              <a:t>26</a:t>
            </a:fld>
            <a:endParaRPr lang="en-US"/>
          </a:p>
        </p:txBody>
      </p:sp>
      <p:sp>
        <p:nvSpPr>
          <p:cNvPr id="6" name="TextBox 1">
            <a:extLst>
              <a:ext uri="{FF2B5EF4-FFF2-40B4-BE49-F238E27FC236}">
                <a16:creationId xmlns:a16="http://schemas.microsoft.com/office/drawing/2014/main" id="{0B17249E-A635-C687-5180-4E144436114F}"/>
              </a:ext>
            </a:extLst>
          </p:cNvPr>
          <p:cNvSpPr txBox="1"/>
          <p:nvPr/>
        </p:nvSpPr>
        <p:spPr>
          <a:xfrm>
            <a:off x="146050" y="4031629"/>
            <a:ext cx="1285929" cy="2308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900" i="1" dirty="0">
                <a:solidFill>
                  <a:srgbClr val="45545F"/>
                </a:solidFill>
              </a:rPr>
              <a:t>Images © 123rf.com.</a:t>
            </a:r>
          </a:p>
        </p:txBody>
      </p:sp>
      <p:pic>
        <p:nvPicPr>
          <p:cNvPr id="8194" name="Picture 2" descr="A diagram shows the process of confirming a file download using cryptographic hashes.">
            <a:extLst>
              <a:ext uri="{FF2B5EF4-FFF2-40B4-BE49-F238E27FC236}">
                <a16:creationId xmlns:a16="http://schemas.microsoft.com/office/drawing/2014/main" id="{4BAC57F2-079E-0AD6-E010-968453B8CB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6050" y="1578707"/>
            <a:ext cx="4354513" cy="238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920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D5EB30-324F-D392-B26C-356CAFC44B5A}"/>
              </a:ext>
            </a:extLst>
          </p:cNvPr>
          <p:cNvSpPr>
            <a:spLocks noGrp="1"/>
          </p:cNvSpPr>
          <p:nvPr>
            <p:ph type="title"/>
          </p:nvPr>
        </p:nvSpPr>
        <p:spPr/>
        <p:txBody>
          <a:bodyPr/>
          <a:lstStyle/>
          <a:p>
            <a:r>
              <a:rPr lang="en-US" dirty="0"/>
              <a:t>Hashing Used to Check File Integrity (1)</a:t>
            </a:r>
          </a:p>
        </p:txBody>
      </p:sp>
      <p:sp>
        <p:nvSpPr>
          <p:cNvPr id="5" name="Slide Number Placeholder 4">
            <a:extLst>
              <a:ext uri="{FF2B5EF4-FFF2-40B4-BE49-F238E27FC236}">
                <a16:creationId xmlns:a16="http://schemas.microsoft.com/office/drawing/2014/main" id="{EF6E4DB4-AEC9-FEA2-B960-1F8DB5A67B32}"/>
              </a:ext>
            </a:extLst>
          </p:cNvPr>
          <p:cNvSpPr>
            <a:spLocks noGrp="1"/>
          </p:cNvSpPr>
          <p:nvPr>
            <p:ph type="sldNum" sz="quarter" idx="12"/>
          </p:nvPr>
        </p:nvSpPr>
        <p:spPr/>
        <p:txBody>
          <a:bodyPr/>
          <a:lstStyle/>
          <a:p>
            <a:fld id="{B7CF8A19-3A9E-4ABC-B336-2FDDE321C72D}" type="slidenum">
              <a:rPr lang="en-US" smtClean="0"/>
              <a:pPr/>
              <a:t>27</a:t>
            </a:fld>
            <a:endParaRPr lang="en-US"/>
          </a:p>
        </p:txBody>
      </p:sp>
      <p:pic>
        <p:nvPicPr>
          <p:cNvPr id="8" name="Picture 7">
            <a:extLst>
              <a:ext uri="{FF2B5EF4-FFF2-40B4-BE49-F238E27FC236}">
                <a16:creationId xmlns:a16="http://schemas.microsoft.com/office/drawing/2014/main" id="{3ACB3A98-BE02-97FF-5703-F9780237EC46}"/>
              </a:ext>
            </a:extLst>
          </p:cNvPr>
          <p:cNvPicPr>
            <a:picLocks noChangeAspect="1"/>
          </p:cNvPicPr>
          <p:nvPr/>
        </p:nvPicPr>
        <p:blipFill>
          <a:blip r:embed="rId2"/>
          <a:stretch>
            <a:fillRect/>
          </a:stretch>
        </p:blipFill>
        <p:spPr>
          <a:xfrm>
            <a:off x="1978068" y="1217540"/>
            <a:ext cx="2798241" cy="3013131"/>
          </a:xfrm>
          <a:prstGeom prst="rect">
            <a:avLst/>
          </a:prstGeom>
          <a:ln>
            <a:solidFill>
              <a:schemeClr val="tx1"/>
            </a:solidFill>
          </a:ln>
        </p:spPr>
      </p:pic>
      <p:sp>
        <p:nvSpPr>
          <p:cNvPr id="9" name="TextBox 8">
            <a:extLst>
              <a:ext uri="{FF2B5EF4-FFF2-40B4-BE49-F238E27FC236}">
                <a16:creationId xmlns:a16="http://schemas.microsoft.com/office/drawing/2014/main" id="{BD483C2C-4838-9649-6E34-C3119E5DB29C}"/>
              </a:ext>
            </a:extLst>
          </p:cNvPr>
          <p:cNvSpPr txBox="1"/>
          <p:nvPr/>
        </p:nvSpPr>
        <p:spPr>
          <a:xfrm>
            <a:off x="1978068" y="4412495"/>
            <a:ext cx="4980146" cy="369332"/>
          </a:xfrm>
          <a:prstGeom prst="rect">
            <a:avLst/>
          </a:prstGeom>
          <a:noFill/>
        </p:spPr>
        <p:txBody>
          <a:bodyPr wrap="none" rtlCol="0">
            <a:spAutoFit/>
          </a:bodyPr>
          <a:lstStyle/>
          <a:p>
            <a:r>
              <a:rPr lang="en-US" dirty="0"/>
              <a:t>https://www.kali.org/get-kali/#kali-installer-images</a:t>
            </a:r>
          </a:p>
        </p:txBody>
      </p:sp>
      <p:sp>
        <p:nvSpPr>
          <p:cNvPr id="10" name="Oval 9">
            <a:extLst>
              <a:ext uri="{FF2B5EF4-FFF2-40B4-BE49-F238E27FC236}">
                <a16:creationId xmlns:a16="http://schemas.microsoft.com/office/drawing/2014/main" id="{947E527E-5A48-8A06-AF77-BA98F41E24EA}"/>
              </a:ext>
            </a:extLst>
          </p:cNvPr>
          <p:cNvSpPr/>
          <p:nvPr/>
        </p:nvSpPr>
        <p:spPr>
          <a:xfrm>
            <a:off x="2333297" y="3846786"/>
            <a:ext cx="536027" cy="388883"/>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 name="Oval 10">
            <a:extLst>
              <a:ext uri="{FF2B5EF4-FFF2-40B4-BE49-F238E27FC236}">
                <a16:creationId xmlns:a16="http://schemas.microsoft.com/office/drawing/2014/main" id="{4B53AC53-2F00-2FE5-1B51-C14863046F1A}"/>
              </a:ext>
            </a:extLst>
          </p:cNvPr>
          <p:cNvSpPr/>
          <p:nvPr/>
        </p:nvSpPr>
        <p:spPr>
          <a:xfrm>
            <a:off x="3109174" y="3850449"/>
            <a:ext cx="536027" cy="388883"/>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cxnSp>
        <p:nvCxnSpPr>
          <p:cNvPr id="13" name="Straight Arrow Connector 12">
            <a:extLst>
              <a:ext uri="{FF2B5EF4-FFF2-40B4-BE49-F238E27FC236}">
                <a16:creationId xmlns:a16="http://schemas.microsoft.com/office/drawing/2014/main" id="{0563B339-07DB-95E2-F059-7239780554AA}"/>
              </a:ext>
            </a:extLst>
          </p:cNvPr>
          <p:cNvCxnSpPr/>
          <p:nvPr/>
        </p:nvCxnSpPr>
        <p:spPr>
          <a:xfrm>
            <a:off x="1532440" y="3342290"/>
            <a:ext cx="800857" cy="583670"/>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226DC85-2CF7-AEEA-726E-A16E46CF9ADC}"/>
              </a:ext>
            </a:extLst>
          </p:cNvPr>
          <p:cNvCxnSpPr/>
          <p:nvPr/>
        </p:nvCxnSpPr>
        <p:spPr>
          <a:xfrm flipV="1">
            <a:off x="1532440" y="4120055"/>
            <a:ext cx="1576734" cy="292440"/>
          </a:xfrm>
          <a:prstGeom prst="straightConnector1">
            <a:avLst/>
          </a:prstGeom>
          <a:ln>
            <a:solidFill>
              <a:srgbClr val="69727B"/>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01B53E88-2248-8B72-22A2-9660BE9CA88C}"/>
              </a:ext>
            </a:extLst>
          </p:cNvPr>
          <p:cNvSpPr txBox="1"/>
          <p:nvPr/>
        </p:nvSpPr>
        <p:spPr>
          <a:xfrm>
            <a:off x="612890" y="2976354"/>
            <a:ext cx="1142364" cy="369332"/>
          </a:xfrm>
          <a:prstGeom prst="rect">
            <a:avLst/>
          </a:prstGeom>
          <a:noFill/>
        </p:spPr>
        <p:txBody>
          <a:bodyPr wrap="none" rtlCol="0">
            <a:spAutoFit/>
          </a:bodyPr>
          <a:lstStyle/>
          <a:p>
            <a:r>
              <a:rPr lang="en-US" dirty="0"/>
              <a:t>Download</a:t>
            </a:r>
          </a:p>
        </p:txBody>
      </p:sp>
      <p:sp>
        <p:nvSpPr>
          <p:cNvPr id="17" name="TextBox 16">
            <a:extLst>
              <a:ext uri="{FF2B5EF4-FFF2-40B4-BE49-F238E27FC236}">
                <a16:creationId xmlns:a16="http://schemas.microsoft.com/office/drawing/2014/main" id="{97D5CDF4-70E1-2803-CD07-BFE55AB41469}"/>
              </a:ext>
            </a:extLst>
          </p:cNvPr>
          <p:cNvSpPr txBox="1"/>
          <p:nvPr/>
        </p:nvSpPr>
        <p:spPr>
          <a:xfrm>
            <a:off x="461088" y="4221083"/>
            <a:ext cx="1141146" cy="369332"/>
          </a:xfrm>
          <a:prstGeom prst="rect">
            <a:avLst/>
          </a:prstGeom>
          <a:noFill/>
        </p:spPr>
        <p:txBody>
          <a:bodyPr wrap="none" rtlCol="0">
            <a:spAutoFit/>
          </a:bodyPr>
          <a:lstStyle/>
          <a:p>
            <a:r>
              <a:rPr lang="en-US" dirty="0"/>
              <a:t>Checksum</a:t>
            </a:r>
          </a:p>
        </p:txBody>
      </p:sp>
      <p:grpSp>
        <p:nvGrpSpPr>
          <p:cNvPr id="21" name="Group 20">
            <a:extLst>
              <a:ext uri="{FF2B5EF4-FFF2-40B4-BE49-F238E27FC236}">
                <a16:creationId xmlns:a16="http://schemas.microsoft.com/office/drawing/2014/main" id="{095F1354-773D-7B56-F8FA-304A7E150105}"/>
              </a:ext>
            </a:extLst>
          </p:cNvPr>
          <p:cNvGrpSpPr/>
          <p:nvPr/>
        </p:nvGrpSpPr>
        <p:grpSpPr>
          <a:xfrm>
            <a:off x="5626622" y="1392242"/>
            <a:ext cx="2798241" cy="1658838"/>
            <a:chOff x="5559093" y="2187948"/>
            <a:chExt cx="2798241" cy="1658838"/>
          </a:xfrm>
        </p:grpSpPr>
        <p:pic>
          <p:nvPicPr>
            <p:cNvPr id="19" name="Picture 18">
              <a:extLst>
                <a:ext uri="{FF2B5EF4-FFF2-40B4-BE49-F238E27FC236}">
                  <a16:creationId xmlns:a16="http://schemas.microsoft.com/office/drawing/2014/main" id="{B3814589-933E-CE9D-FF83-AFD4DD7013CE}"/>
                </a:ext>
              </a:extLst>
            </p:cNvPr>
            <p:cNvPicPr>
              <a:picLocks noChangeAspect="1"/>
            </p:cNvPicPr>
            <p:nvPr/>
          </p:nvPicPr>
          <p:blipFill>
            <a:blip r:embed="rId3"/>
            <a:stretch>
              <a:fillRect/>
            </a:stretch>
          </p:blipFill>
          <p:spPr>
            <a:xfrm>
              <a:off x="5559093" y="2187948"/>
              <a:ext cx="2798241" cy="1658838"/>
            </a:xfrm>
            <a:prstGeom prst="rect">
              <a:avLst/>
            </a:prstGeom>
          </p:spPr>
        </p:pic>
        <p:sp>
          <p:nvSpPr>
            <p:cNvPr id="20" name="Oval 19">
              <a:extLst>
                <a:ext uri="{FF2B5EF4-FFF2-40B4-BE49-F238E27FC236}">
                  <a16:creationId xmlns:a16="http://schemas.microsoft.com/office/drawing/2014/main" id="{1D30BA16-FC96-4BE2-570C-7B09AA94327F}"/>
                </a:ext>
              </a:extLst>
            </p:cNvPr>
            <p:cNvSpPr/>
            <p:nvPr/>
          </p:nvSpPr>
          <p:spPr>
            <a:xfrm>
              <a:off x="5696606" y="2343807"/>
              <a:ext cx="1261607" cy="1103585"/>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cxnSp>
        <p:nvCxnSpPr>
          <p:cNvPr id="22" name="Straight Arrow Connector 21">
            <a:extLst>
              <a:ext uri="{FF2B5EF4-FFF2-40B4-BE49-F238E27FC236}">
                <a16:creationId xmlns:a16="http://schemas.microsoft.com/office/drawing/2014/main" id="{6DA27EA5-203D-38AE-23DC-7945FDF72AEF}"/>
              </a:ext>
            </a:extLst>
          </p:cNvPr>
          <p:cNvCxnSpPr>
            <a:cxnSpLocks/>
          </p:cNvCxnSpPr>
          <p:nvPr/>
        </p:nvCxnSpPr>
        <p:spPr>
          <a:xfrm flipV="1">
            <a:off x="3645201" y="2495550"/>
            <a:ext cx="2250774" cy="1354899"/>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001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E7659B-5D66-3C34-6E47-42D0C88E4A73}"/>
              </a:ext>
            </a:extLst>
          </p:cNvPr>
          <p:cNvSpPr>
            <a:spLocks noGrp="1"/>
          </p:cNvSpPr>
          <p:nvPr>
            <p:ph type="ftr" idx="11"/>
          </p:nvPr>
        </p:nvSpPr>
        <p:spPr/>
        <p:txBody>
          <a:bodyPr/>
          <a:lstStyle/>
          <a:p>
            <a:endParaRPr lang="en-US" dirty="0"/>
          </a:p>
        </p:txBody>
      </p:sp>
      <p:sp>
        <p:nvSpPr>
          <p:cNvPr id="4" name="Slide Number Placeholder 3">
            <a:extLst>
              <a:ext uri="{FF2B5EF4-FFF2-40B4-BE49-F238E27FC236}">
                <a16:creationId xmlns:a16="http://schemas.microsoft.com/office/drawing/2014/main" id="{36DF4F56-7577-56AE-360A-CA60456283AD}"/>
              </a:ext>
            </a:extLst>
          </p:cNvPr>
          <p:cNvSpPr>
            <a:spLocks noGrp="1"/>
          </p:cNvSpPr>
          <p:nvPr>
            <p:ph type="sldNum" idx="12"/>
          </p:nvPr>
        </p:nvSpPr>
        <p:spPr/>
        <p:txBody>
          <a:bodyPr/>
          <a:lstStyle/>
          <a:p>
            <a:fld id="{4C542ED4-BA0C-4A53-8626-146FF5567600}" type="slidenum">
              <a:rPr lang="en-US" smtClean="0"/>
              <a:t>28</a:t>
            </a:fld>
            <a:endParaRPr lang="en-US"/>
          </a:p>
        </p:txBody>
      </p:sp>
      <p:sp>
        <p:nvSpPr>
          <p:cNvPr id="2" name="Title 1">
            <a:extLst>
              <a:ext uri="{FF2B5EF4-FFF2-40B4-BE49-F238E27FC236}">
                <a16:creationId xmlns:a16="http://schemas.microsoft.com/office/drawing/2014/main" id="{E27C3E63-579F-7293-0A20-A040010BA4B7}"/>
              </a:ext>
            </a:extLst>
          </p:cNvPr>
          <p:cNvSpPr>
            <a:spLocks noGrp="1"/>
          </p:cNvSpPr>
          <p:nvPr>
            <p:ph type="title" idx="4294967295"/>
          </p:nvPr>
        </p:nvSpPr>
        <p:spPr>
          <a:xfrm>
            <a:off x="352425" y="168316"/>
            <a:ext cx="8229600" cy="857250"/>
          </a:xfrm>
        </p:spPr>
        <p:txBody>
          <a:bodyPr/>
          <a:lstStyle/>
          <a:p>
            <a:r>
              <a:rPr lang="en-US" dirty="0"/>
              <a:t>Hashing Used to Check File Integrity (2)</a:t>
            </a:r>
          </a:p>
        </p:txBody>
      </p:sp>
      <p:pic>
        <p:nvPicPr>
          <p:cNvPr id="6" name="Picture 5">
            <a:extLst>
              <a:ext uri="{FF2B5EF4-FFF2-40B4-BE49-F238E27FC236}">
                <a16:creationId xmlns:a16="http://schemas.microsoft.com/office/drawing/2014/main" id="{02B70F3D-40A1-5C38-07D3-57667888FC69}"/>
              </a:ext>
            </a:extLst>
          </p:cNvPr>
          <p:cNvPicPr>
            <a:picLocks noChangeAspect="1"/>
          </p:cNvPicPr>
          <p:nvPr/>
        </p:nvPicPr>
        <p:blipFill>
          <a:blip r:embed="rId2"/>
          <a:stretch>
            <a:fillRect/>
          </a:stretch>
        </p:blipFill>
        <p:spPr>
          <a:xfrm>
            <a:off x="566737" y="1762197"/>
            <a:ext cx="7496175" cy="2577766"/>
          </a:xfrm>
          <a:prstGeom prst="rect">
            <a:avLst/>
          </a:prstGeom>
          <a:ln>
            <a:solidFill>
              <a:schemeClr val="tx1"/>
            </a:solidFill>
          </a:ln>
        </p:spPr>
      </p:pic>
      <p:grpSp>
        <p:nvGrpSpPr>
          <p:cNvPr id="7" name="Group 6">
            <a:extLst>
              <a:ext uri="{FF2B5EF4-FFF2-40B4-BE49-F238E27FC236}">
                <a16:creationId xmlns:a16="http://schemas.microsoft.com/office/drawing/2014/main" id="{0AB80B38-F65C-9573-DE3A-2C8F5A9981A1}"/>
              </a:ext>
            </a:extLst>
          </p:cNvPr>
          <p:cNvGrpSpPr/>
          <p:nvPr/>
        </p:nvGrpSpPr>
        <p:grpSpPr>
          <a:xfrm>
            <a:off x="5626622" y="1392242"/>
            <a:ext cx="2798241" cy="1658838"/>
            <a:chOff x="5559093" y="2187948"/>
            <a:chExt cx="2798241" cy="1658838"/>
          </a:xfrm>
        </p:grpSpPr>
        <p:pic>
          <p:nvPicPr>
            <p:cNvPr id="8" name="Picture 7">
              <a:extLst>
                <a:ext uri="{FF2B5EF4-FFF2-40B4-BE49-F238E27FC236}">
                  <a16:creationId xmlns:a16="http://schemas.microsoft.com/office/drawing/2014/main" id="{AB9C6D3C-044B-9B82-DB5E-6B882C0184E2}"/>
                </a:ext>
              </a:extLst>
            </p:cNvPr>
            <p:cNvPicPr>
              <a:picLocks noChangeAspect="1"/>
            </p:cNvPicPr>
            <p:nvPr/>
          </p:nvPicPr>
          <p:blipFill>
            <a:blip r:embed="rId3"/>
            <a:stretch>
              <a:fillRect/>
            </a:stretch>
          </p:blipFill>
          <p:spPr>
            <a:xfrm>
              <a:off x="5559093" y="2187948"/>
              <a:ext cx="2798241" cy="1658838"/>
            </a:xfrm>
            <a:prstGeom prst="rect">
              <a:avLst/>
            </a:prstGeom>
            <a:ln>
              <a:solidFill>
                <a:schemeClr val="tx1"/>
              </a:solidFill>
            </a:ln>
          </p:spPr>
        </p:pic>
        <p:sp>
          <p:nvSpPr>
            <p:cNvPr id="9" name="Oval 8">
              <a:extLst>
                <a:ext uri="{FF2B5EF4-FFF2-40B4-BE49-F238E27FC236}">
                  <a16:creationId xmlns:a16="http://schemas.microsoft.com/office/drawing/2014/main" id="{131E7D16-B155-772F-9D7E-09324A00FF19}"/>
                </a:ext>
              </a:extLst>
            </p:cNvPr>
            <p:cNvSpPr/>
            <p:nvPr/>
          </p:nvSpPr>
          <p:spPr>
            <a:xfrm>
              <a:off x="5696606" y="2343807"/>
              <a:ext cx="1261607" cy="1103585"/>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sp>
        <p:nvSpPr>
          <p:cNvPr id="10" name="Oval 9">
            <a:extLst>
              <a:ext uri="{FF2B5EF4-FFF2-40B4-BE49-F238E27FC236}">
                <a16:creationId xmlns:a16="http://schemas.microsoft.com/office/drawing/2014/main" id="{A5B5225A-6F54-AB0D-A4F8-3E38AED9973E}"/>
              </a:ext>
            </a:extLst>
          </p:cNvPr>
          <p:cNvSpPr/>
          <p:nvPr/>
        </p:nvSpPr>
        <p:spPr>
          <a:xfrm>
            <a:off x="457200" y="3457903"/>
            <a:ext cx="4210050" cy="388883"/>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cxnSp>
        <p:nvCxnSpPr>
          <p:cNvPr id="12" name="Straight Arrow Connector 11">
            <a:extLst>
              <a:ext uri="{FF2B5EF4-FFF2-40B4-BE49-F238E27FC236}">
                <a16:creationId xmlns:a16="http://schemas.microsoft.com/office/drawing/2014/main" id="{CEED12F0-C428-CB22-508E-C9DAD03EC74E}"/>
              </a:ext>
            </a:extLst>
          </p:cNvPr>
          <p:cNvCxnSpPr/>
          <p:nvPr/>
        </p:nvCxnSpPr>
        <p:spPr>
          <a:xfrm flipV="1">
            <a:off x="4467225" y="2495550"/>
            <a:ext cx="1428750" cy="962353"/>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637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20FF8-AC2F-61E1-AFE3-06F957210663}"/>
              </a:ext>
            </a:extLst>
          </p:cNvPr>
          <p:cNvSpPr>
            <a:spLocks noGrp="1"/>
          </p:cNvSpPr>
          <p:nvPr>
            <p:ph type="title"/>
          </p:nvPr>
        </p:nvSpPr>
        <p:spPr>
          <a:xfrm>
            <a:off x="295275" y="118109"/>
            <a:ext cx="9143999" cy="603250"/>
          </a:xfrm>
        </p:spPr>
        <p:txBody>
          <a:bodyPr/>
          <a:lstStyle/>
          <a:p>
            <a:r>
              <a:rPr lang="en-US" noProof="0" dirty="0"/>
              <a:t>Symmetric Encryption</a:t>
            </a:r>
          </a:p>
        </p:txBody>
      </p:sp>
      <p:sp>
        <p:nvSpPr>
          <p:cNvPr id="4" name="Content Placeholder 3">
            <a:extLst>
              <a:ext uri="{FF2B5EF4-FFF2-40B4-BE49-F238E27FC236}">
                <a16:creationId xmlns:a16="http://schemas.microsoft.com/office/drawing/2014/main" id="{C7D61910-1984-D1EC-5F0A-5C257FCCC6A4}"/>
              </a:ext>
            </a:extLst>
          </p:cNvPr>
          <p:cNvSpPr>
            <a:spLocks noGrp="1"/>
          </p:cNvSpPr>
          <p:nvPr>
            <p:ph idx="12"/>
          </p:nvPr>
        </p:nvSpPr>
        <p:spPr>
          <a:xfrm>
            <a:off x="4636383" y="746759"/>
            <a:ext cx="4380617" cy="4337605"/>
          </a:xfrm>
        </p:spPr>
        <p:txBody>
          <a:bodyPr>
            <a:normAutofit/>
          </a:bodyPr>
          <a:lstStyle/>
          <a:p>
            <a:r>
              <a:rPr lang="en-US" noProof="0" dirty="0"/>
              <a:t>Substitution​ and transposition​</a:t>
            </a:r>
          </a:p>
          <a:p>
            <a:pPr lvl="1"/>
            <a:r>
              <a:rPr lang="en-US" noProof="0" dirty="0"/>
              <a:t>Process should be too complex to unravel without the key​</a:t>
            </a:r>
          </a:p>
          <a:p>
            <a:r>
              <a:rPr lang="en-US" noProof="0" dirty="0"/>
              <a:t>Symmetric algorithms</a:t>
            </a:r>
          </a:p>
          <a:p>
            <a:pPr lvl="1"/>
            <a:r>
              <a:rPr lang="en-US" noProof="0" dirty="0"/>
              <a:t>Same secret key is used for encryption and decryption​</a:t>
            </a:r>
          </a:p>
          <a:p>
            <a:pPr lvl="1"/>
            <a:r>
              <a:rPr lang="en-US" noProof="0" dirty="0"/>
              <a:t>Fast—suitable for bulk encryption of large amounts of data​</a:t>
            </a:r>
          </a:p>
          <a:p>
            <a:pPr lvl="1"/>
            <a:r>
              <a:rPr lang="en-US" noProof="0" dirty="0"/>
              <a:t>Problem storing and distributing key securely​</a:t>
            </a:r>
          </a:p>
          <a:p>
            <a:pPr lvl="1"/>
            <a:r>
              <a:rPr lang="en-US" noProof="0" dirty="0"/>
              <a:t>Confidentiality only— sender and recipient know the same key​</a:t>
            </a:r>
          </a:p>
        </p:txBody>
      </p:sp>
      <p:sp>
        <p:nvSpPr>
          <p:cNvPr id="5" name="Slide Number Placeholder 4">
            <a:extLst>
              <a:ext uri="{FF2B5EF4-FFF2-40B4-BE49-F238E27FC236}">
                <a16:creationId xmlns:a16="http://schemas.microsoft.com/office/drawing/2014/main" id="{49139522-EC6D-CE7A-848A-F22C81AEDAF9}"/>
              </a:ext>
            </a:extLst>
          </p:cNvPr>
          <p:cNvSpPr>
            <a:spLocks noGrp="1"/>
          </p:cNvSpPr>
          <p:nvPr>
            <p:ph type="sldNum" sz="quarter" idx="13"/>
          </p:nvPr>
        </p:nvSpPr>
        <p:spPr/>
        <p:txBody>
          <a:bodyPr/>
          <a:lstStyle/>
          <a:p>
            <a:fld id="{B7CF8A19-3A9E-4ABC-B336-2FDDE321C72D}" type="slidenum">
              <a:rPr lang="en-US" smtClean="0"/>
              <a:pPr/>
              <a:t>29</a:t>
            </a:fld>
            <a:endParaRPr lang="en-US"/>
          </a:p>
        </p:txBody>
      </p:sp>
      <p:pic>
        <p:nvPicPr>
          <p:cNvPr id="6146" name="Picture 2" descr="A diagram shows the process of sharing a confidential file by using symmetric encryption.">
            <a:extLst>
              <a:ext uri="{FF2B5EF4-FFF2-40B4-BE49-F238E27FC236}">
                <a16:creationId xmlns:a16="http://schemas.microsoft.com/office/drawing/2014/main" id="{8104930E-C8AC-3EA9-9911-DCE4D176196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6050" y="1550511"/>
            <a:ext cx="4354513" cy="2437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04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95AF30-D4D1-48A0-84F3-1CF695516A67}"/>
              </a:ext>
            </a:extLst>
          </p:cNvPr>
          <p:cNvSpPr/>
          <p:nvPr/>
        </p:nvSpPr>
        <p:spPr>
          <a:xfrm>
            <a:off x="6164036" y="3238218"/>
            <a:ext cx="2743200" cy="1338828"/>
          </a:xfrm>
          <a:prstGeom prst="rect">
            <a:avLst/>
          </a:prstGeom>
          <a:noFill/>
        </p:spPr>
        <p:txBody>
          <a:bodyPr wrap="square">
            <a:spAutoFit/>
          </a:bodyPr>
          <a:lstStyle/>
          <a:p>
            <a:pPr defTabSz="257175">
              <a:defRPr/>
            </a:pPr>
            <a:r>
              <a:rPr lang="en-US" sz="1350" dirty="0">
                <a:solidFill>
                  <a:prstClr val="black"/>
                </a:solidFill>
                <a:latin typeface="Calibri"/>
              </a:rPr>
              <a:t>Host:</a:t>
            </a:r>
          </a:p>
          <a:p>
            <a:pPr defTabSz="257175">
              <a:defRPr/>
            </a:pPr>
            <a:r>
              <a:rPr lang="en-US" sz="1350" dirty="0">
                <a:solidFill>
                  <a:prstClr val="black"/>
                </a:solidFill>
                <a:latin typeface="Calibri"/>
              </a:rPr>
              <a:t>Stephen Schneiter</a:t>
            </a:r>
          </a:p>
          <a:p>
            <a:pPr defTabSz="257175">
              <a:defRPr/>
            </a:pPr>
            <a:r>
              <a:rPr lang="en-US" sz="1350" dirty="0">
                <a:solidFill>
                  <a:prstClr val="black"/>
                </a:solidFill>
                <a:latin typeface="Calibri"/>
              </a:rPr>
              <a:t>Instructor Network Program Director</a:t>
            </a:r>
          </a:p>
          <a:p>
            <a:pPr defTabSz="257175">
              <a:defRPr/>
            </a:pPr>
            <a:r>
              <a:rPr lang="en-US" sz="1350" dirty="0">
                <a:solidFill>
                  <a:prstClr val="black"/>
                </a:solidFill>
                <a:latin typeface="Calibri"/>
              </a:rPr>
              <a:t>CompTIA</a:t>
            </a:r>
          </a:p>
          <a:p>
            <a:pPr defTabSz="257175">
              <a:defRPr/>
            </a:pPr>
            <a:r>
              <a:rPr lang="en-US" sz="1350" dirty="0">
                <a:solidFill>
                  <a:prstClr val="black"/>
                </a:solidFill>
                <a:latin typeface="Calibri"/>
                <a:hlinkClick r:id="rId2"/>
              </a:rPr>
              <a:t>sschneiter@comptia.org</a:t>
            </a:r>
            <a:r>
              <a:rPr lang="en-US" sz="1350" dirty="0">
                <a:solidFill>
                  <a:prstClr val="black"/>
                </a:solidFill>
                <a:latin typeface="Calibri"/>
              </a:rPr>
              <a:t> </a:t>
            </a:r>
          </a:p>
        </p:txBody>
      </p:sp>
      <p:pic>
        <p:nvPicPr>
          <p:cNvPr id="6" name="Picture 5" descr="A person in a suit and tie&#10;&#10;Description automatically generated with medium confidence">
            <a:extLst>
              <a:ext uri="{FF2B5EF4-FFF2-40B4-BE49-F238E27FC236}">
                <a16:creationId xmlns:a16="http://schemas.microsoft.com/office/drawing/2014/main" id="{95CBDA5F-A871-4785-89BD-54EF60358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912" y="1149513"/>
            <a:ext cx="2006635" cy="2006635"/>
          </a:xfrm>
          <a:prstGeom prst="ellipse">
            <a:avLst/>
          </a:prstGeom>
        </p:spPr>
      </p:pic>
      <p:sp>
        <p:nvSpPr>
          <p:cNvPr id="10" name="TextBox 12">
            <a:extLst>
              <a:ext uri="{FF2B5EF4-FFF2-40B4-BE49-F238E27FC236}">
                <a16:creationId xmlns:a16="http://schemas.microsoft.com/office/drawing/2014/main" id="{F46424B9-E015-0334-2270-16D8FA383EF6}"/>
              </a:ext>
            </a:extLst>
          </p:cNvPr>
          <p:cNvSpPr txBox="1">
            <a:spLocks noChangeArrowheads="1"/>
          </p:cNvSpPr>
          <p:nvPr/>
        </p:nvSpPr>
        <p:spPr bwMode="auto">
          <a:xfrm>
            <a:off x="916592" y="3236917"/>
            <a:ext cx="21502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42900">
              <a:defRPr>
                <a:solidFill>
                  <a:schemeClr val="tx1"/>
                </a:solidFill>
                <a:latin typeface="Calibri" panose="020F0502020204030204" pitchFamily="34" charset="0"/>
                <a:cs typeface="Arial" panose="020B0604020202020204" pitchFamily="34" charset="0"/>
              </a:defRPr>
            </a:lvl1pPr>
            <a:lvl2pPr marL="742950" indent="-285750" defTabSz="342900">
              <a:defRPr>
                <a:solidFill>
                  <a:schemeClr val="tx1"/>
                </a:solidFill>
                <a:latin typeface="Calibri" panose="020F0502020204030204" pitchFamily="34" charset="0"/>
                <a:cs typeface="Arial" panose="020B0604020202020204" pitchFamily="34" charset="0"/>
              </a:defRPr>
            </a:lvl2pPr>
            <a:lvl3pPr marL="1143000" indent="-228600" defTabSz="342900">
              <a:defRPr>
                <a:solidFill>
                  <a:schemeClr val="tx1"/>
                </a:solidFill>
                <a:latin typeface="Calibri" panose="020F0502020204030204" pitchFamily="34" charset="0"/>
                <a:cs typeface="Arial" panose="020B0604020202020204" pitchFamily="34" charset="0"/>
              </a:defRPr>
            </a:lvl3pPr>
            <a:lvl4pPr marL="1600200" indent="-228600" defTabSz="342900">
              <a:defRPr>
                <a:solidFill>
                  <a:schemeClr val="tx1"/>
                </a:solidFill>
                <a:latin typeface="Calibri" panose="020F0502020204030204" pitchFamily="34" charset="0"/>
                <a:cs typeface="Arial" panose="020B0604020202020204" pitchFamily="34" charset="0"/>
              </a:defRPr>
            </a:lvl4pPr>
            <a:lvl5pPr marL="2057400" indent="-228600" defTabSz="342900">
              <a:defRPr>
                <a:solidFill>
                  <a:schemeClr val="tx1"/>
                </a:solidFill>
                <a:latin typeface="Calibri" panose="020F0502020204030204" pitchFamily="34" charset="0"/>
                <a:cs typeface="Arial" panose="020B0604020202020204" pitchFamily="34" charset="0"/>
              </a:defRPr>
            </a:lvl5pPr>
            <a:lvl6pPr marL="2514600" indent="-228600" defTabSz="3429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3429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3429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3429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350" dirty="0">
                <a:solidFill>
                  <a:srgbClr val="000000"/>
                </a:solidFill>
              </a:rPr>
              <a:t>Instructor:</a:t>
            </a:r>
          </a:p>
          <a:p>
            <a:r>
              <a:rPr lang="en-US" altLang="en-US" sz="1350" dirty="0">
                <a:solidFill>
                  <a:srgbClr val="000000"/>
                </a:solidFill>
              </a:rPr>
              <a:t>Brian Ford</a:t>
            </a:r>
          </a:p>
          <a:p>
            <a:r>
              <a:rPr lang="en-US" altLang="en-US" sz="1350" dirty="0">
                <a:solidFill>
                  <a:srgbClr val="000000"/>
                </a:solidFill>
              </a:rPr>
              <a:t>Technical Instructor</a:t>
            </a:r>
            <a:endParaRPr lang="en-US" altLang="en-US" sz="1350" dirty="0">
              <a:solidFill>
                <a:srgbClr val="000000"/>
              </a:solidFill>
              <a:latin typeface="+mn-lt"/>
            </a:endParaRPr>
          </a:p>
          <a:p>
            <a:r>
              <a:rPr lang="en-US" sz="1350" dirty="0" err="1">
                <a:solidFill>
                  <a:srgbClr val="000000"/>
                </a:solidFill>
                <a:latin typeface="+mn-lt"/>
              </a:rPr>
              <a:t>BFord@comptia.global</a:t>
            </a:r>
            <a:r>
              <a:rPr lang="en-US" altLang="zh-CN" sz="1350" dirty="0"/>
              <a:t> </a:t>
            </a:r>
            <a:endParaRPr lang="en-US" altLang="en-US" sz="1350" dirty="0">
              <a:solidFill>
                <a:srgbClr val="000000"/>
              </a:solidFill>
            </a:endParaRPr>
          </a:p>
        </p:txBody>
      </p:sp>
      <p:sp>
        <p:nvSpPr>
          <p:cNvPr id="3" name="Rectangle 2">
            <a:extLst>
              <a:ext uri="{FF2B5EF4-FFF2-40B4-BE49-F238E27FC236}">
                <a16:creationId xmlns:a16="http://schemas.microsoft.com/office/drawing/2014/main" id="{AC015156-5993-D29D-5A10-06E426C2CFF1}"/>
              </a:ext>
            </a:extLst>
          </p:cNvPr>
          <p:cNvSpPr/>
          <p:nvPr/>
        </p:nvSpPr>
        <p:spPr>
          <a:xfrm>
            <a:off x="3667967" y="3236917"/>
            <a:ext cx="3008879" cy="1131079"/>
          </a:xfrm>
          <a:prstGeom prst="rect">
            <a:avLst/>
          </a:prstGeom>
          <a:noFill/>
        </p:spPr>
        <p:txBody>
          <a:bodyPr wrap="square">
            <a:spAutoFit/>
          </a:bodyPr>
          <a:lstStyle/>
          <a:p>
            <a:pPr defTabSz="257175">
              <a:defRPr/>
            </a:pPr>
            <a:r>
              <a:rPr lang="en-US" sz="1350" dirty="0">
                <a:solidFill>
                  <a:prstClr val="black"/>
                </a:solidFill>
                <a:latin typeface="Calibri"/>
              </a:rPr>
              <a:t>Guest:</a:t>
            </a:r>
          </a:p>
          <a:p>
            <a:pPr defTabSz="257175">
              <a:defRPr/>
            </a:pPr>
            <a:r>
              <a:rPr lang="en-US" sz="1350" dirty="0" err="1">
                <a:solidFill>
                  <a:prstClr val="black"/>
                </a:solidFill>
                <a:latin typeface="Calibri"/>
              </a:rPr>
              <a:t>Patric</a:t>
            </a:r>
            <a:r>
              <a:rPr lang="en-US" sz="1350" dirty="0">
                <a:solidFill>
                  <a:prstClr val="black"/>
                </a:solidFill>
                <a:latin typeface="Calibri"/>
              </a:rPr>
              <a:t> Lane</a:t>
            </a:r>
          </a:p>
          <a:p>
            <a:pPr defTabSz="257175">
              <a:defRPr/>
            </a:pPr>
            <a:r>
              <a:rPr lang="en-US" sz="1350" dirty="0">
                <a:solidFill>
                  <a:prstClr val="black"/>
                </a:solidFill>
                <a:latin typeface="Calibri"/>
              </a:rPr>
              <a:t>Director, Product Management</a:t>
            </a:r>
          </a:p>
          <a:p>
            <a:pPr defTabSz="257175">
              <a:defRPr/>
            </a:pPr>
            <a:r>
              <a:rPr lang="en-US" sz="1350" dirty="0">
                <a:solidFill>
                  <a:prstClr val="black"/>
                </a:solidFill>
                <a:latin typeface="Calibri"/>
              </a:rPr>
              <a:t>CompTIA</a:t>
            </a:r>
          </a:p>
          <a:p>
            <a:pPr defTabSz="257175">
              <a:defRPr/>
            </a:pPr>
            <a:r>
              <a:rPr lang="en-US" sz="1350" dirty="0">
                <a:solidFill>
                  <a:prstClr val="black"/>
                </a:solidFill>
                <a:latin typeface="Calibri"/>
                <a:hlinkClick r:id="rId2"/>
              </a:rPr>
              <a:t>plane@comptia.org</a:t>
            </a:r>
            <a:r>
              <a:rPr lang="en-US" sz="1350" dirty="0">
                <a:solidFill>
                  <a:prstClr val="black"/>
                </a:solidFill>
                <a:latin typeface="Calibri"/>
              </a:rPr>
              <a:t> </a:t>
            </a:r>
          </a:p>
        </p:txBody>
      </p:sp>
      <p:pic>
        <p:nvPicPr>
          <p:cNvPr id="11" name="Picture 10" descr="A person in a suit and tie&#10;&#10;Description automatically generated">
            <a:extLst>
              <a:ext uri="{FF2B5EF4-FFF2-40B4-BE49-F238E27FC236}">
                <a16:creationId xmlns:a16="http://schemas.microsoft.com/office/drawing/2014/main" id="{4F6A883D-4961-C4BE-1DAF-0A10B007A56B}"/>
              </a:ext>
            </a:extLst>
          </p:cNvPr>
          <p:cNvPicPr>
            <a:picLocks noChangeAspect="1"/>
          </p:cNvPicPr>
          <p:nvPr/>
        </p:nvPicPr>
        <p:blipFill rotWithShape="1">
          <a:blip r:embed="rId4">
            <a:extLst>
              <a:ext uri="{28A0092B-C50C-407E-A947-70E740481C1C}">
                <a14:useLocalDpi xmlns:a14="http://schemas.microsoft.com/office/drawing/2010/main" val="0"/>
              </a:ext>
            </a:extLst>
          </a:blip>
          <a:srcRect t="-666" b="20666"/>
          <a:stretch/>
        </p:blipFill>
        <p:spPr>
          <a:xfrm>
            <a:off x="756477" y="1149512"/>
            <a:ext cx="2009584" cy="2009584"/>
          </a:xfrm>
          <a:prstGeom prst="ellipse">
            <a:avLst/>
          </a:prstGeom>
        </p:spPr>
      </p:pic>
      <p:pic>
        <p:nvPicPr>
          <p:cNvPr id="7" name="Picture 6" descr="A person smiling at camera&#10;&#10;Description automatically generated">
            <a:extLst>
              <a:ext uri="{FF2B5EF4-FFF2-40B4-BE49-F238E27FC236}">
                <a16:creationId xmlns:a16="http://schemas.microsoft.com/office/drawing/2014/main" id="{5BB0A418-2D22-F092-53D7-DD218C5D00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0734" y="1149511"/>
            <a:ext cx="2087406" cy="2006636"/>
          </a:xfrm>
          <a:prstGeom prst="ellipse">
            <a:avLst/>
          </a:prstGeom>
        </p:spPr>
      </p:pic>
    </p:spTree>
    <p:extLst>
      <p:ext uri="{BB962C8B-B14F-4D97-AF65-F5344CB8AC3E}">
        <p14:creationId xmlns:p14="http://schemas.microsoft.com/office/powerpoint/2010/main" val="1434842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CF51-A6B2-6B2C-90D5-CEDFFEEC8A55}"/>
              </a:ext>
            </a:extLst>
          </p:cNvPr>
          <p:cNvSpPr>
            <a:spLocks noGrp="1"/>
          </p:cNvSpPr>
          <p:nvPr>
            <p:ph type="title"/>
          </p:nvPr>
        </p:nvSpPr>
        <p:spPr/>
        <p:txBody>
          <a:bodyPr/>
          <a:lstStyle/>
          <a:p>
            <a:r>
              <a:rPr lang="en-US" dirty="0"/>
              <a:t>A single shared key: Symmetric Encryption</a:t>
            </a:r>
          </a:p>
        </p:txBody>
      </p:sp>
      <p:sp>
        <p:nvSpPr>
          <p:cNvPr id="3" name="Footer Placeholder 2">
            <a:extLst>
              <a:ext uri="{FF2B5EF4-FFF2-40B4-BE49-F238E27FC236}">
                <a16:creationId xmlns:a16="http://schemas.microsoft.com/office/drawing/2014/main" id="{001706D6-9352-889C-AE0F-307D2C9DB81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4870FE7-7935-10D6-8419-9A9E4C09ACEE}"/>
              </a:ext>
            </a:extLst>
          </p:cNvPr>
          <p:cNvSpPr>
            <a:spLocks noGrp="1"/>
          </p:cNvSpPr>
          <p:nvPr>
            <p:ph type="sldNum" sz="quarter" idx="12"/>
          </p:nvPr>
        </p:nvSpPr>
        <p:spPr/>
        <p:txBody>
          <a:bodyPr/>
          <a:lstStyle/>
          <a:p>
            <a:fld id="{4C542ED4-BA0C-4A53-8626-146FF5567600}" type="slidenum">
              <a:rPr lang="en-US" smtClean="0"/>
              <a:t>30</a:t>
            </a:fld>
            <a:endParaRPr lang="en-US"/>
          </a:p>
        </p:txBody>
      </p:sp>
      <p:pic>
        <p:nvPicPr>
          <p:cNvPr id="5" name="Picture 2" descr="A diagram shows the process of sharing a confidential file by using symmetric encryption.">
            <a:extLst>
              <a:ext uri="{FF2B5EF4-FFF2-40B4-BE49-F238E27FC236}">
                <a16:creationId xmlns:a16="http://schemas.microsoft.com/office/drawing/2014/main" id="{7FB2D1DC-593A-8912-5EAF-6121C8408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7" y="1103141"/>
            <a:ext cx="6473825" cy="362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305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9A2C-709F-55B9-CA25-9C8721D36F58}"/>
              </a:ext>
            </a:extLst>
          </p:cNvPr>
          <p:cNvSpPr>
            <a:spLocks noGrp="1"/>
          </p:cNvSpPr>
          <p:nvPr>
            <p:ph type="title"/>
          </p:nvPr>
        </p:nvSpPr>
        <p:spPr>
          <a:xfrm>
            <a:off x="314325" y="143510"/>
            <a:ext cx="9143999" cy="603250"/>
          </a:xfrm>
        </p:spPr>
        <p:txBody>
          <a:bodyPr/>
          <a:lstStyle/>
          <a:p>
            <a:r>
              <a:rPr lang="en-US" noProof="0" dirty="0"/>
              <a:t>Key Length</a:t>
            </a:r>
          </a:p>
        </p:txBody>
      </p:sp>
      <p:sp>
        <p:nvSpPr>
          <p:cNvPr id="3" name="Content Placeholder 2">
            <a:extLst>
              <a:ext uri="{FF2B5EF4-FFF2-40B4-BE49-F238E27FC236}">
                <a16:creationId xmlns:a16="http://schemas.microsoft.com/office/drawing/2014/main" id="{87BF02B5-B791-9004-0712-BC4289D03396}"/>
              </a:ext>
            </a:extLst>
          </p:cNvPr>
          <p:cNvSpPr>
            <a:spLocks noGrp="1"/>
          </p:cNvSpPr>
          <p:nvPr>
            <p:ph idx="1"/>
          </p:nvPr>
        </p:nvSpPr>
        <p:spPr/>
        <p:txBody>
          <a:bodyPr>
            <a:normAutofit/>
          </a:bodyPr>
          <a:lstStyle/>
          <a:p>
            <a:r>
              <a:rPr lang="en-US" noProof="0" dirty="0"/>
              <a:t>Key ensures ciphertext remains protected even when the operation of the algorithm is known​</a:t>
            </a:r>
          </a:p>
          <a:p>
            <a:r>
              <a:rPr lang="en-US" noProof="0" dirty="0"/>
              <a:t>Range of key values is the keyspace​</a:t>
            </a:r>
          </a:p>
          <a:p>
            <a:r>
              <a:rPr lang="en-US" noProof="0" dirty="0"/>
              <a:t>Longer key bit length means a larger keyspace​</a:t>
            </a:r>
          </a:p>
          <a:p>
            <a:pPr lvl="1"/>
            <a:r>
              <a:rPr lang="en-US" noProof="0" dirty="0"/>
              <a:t>Protects against brute force cryptanalysis</a:t>
            </a:r>
          </a:p>
          <a:p>
            <a:r>
              <a:rPr lang="en-US" noProof="0" dirty="0"/>
              <a:t>Advanced Encryption Standard (AES)​</a:t>
            </a:r>
          </a:p>
          <a:p>
            <a:pPr lvl="1"/>
            <a:r>
              <a:rPr lang="en-US" dirty="0"/>
              <a:t>There are 3 AES algorithms: AEC128, AES 192, and AES 256</a:t>
            </a:r>
            <a:endParaRPr lang="en-US" noProof="0" dirty="0"/>
          </a:p>
          <a:p>
            <a:pPr lvl="1"/>
            <a:r>
              <a:rPr lang="en-US" dirty="0"/>
              <a:t>256-bit key is exponentially stronger than 128-bit key</a:t>
            </a:r>
          </a:p>
          <a:p>
            <a:pPr lvl="1"/>
            <a:r>
              <a:rPr lang="en-US" noProof="0" dirty="0"/>
              <a:t>Larger keys use more CPU/memory/power resources</a:t>
            </a:r>
          </a:p>
        </p:txBody>
      </p:sp>
      <p:sp>
        <p:nvSpPr>
          <p:cNvPr id="4" name="Slide Number Placeholder 3">
            <a:extLst>
              <a:ext uri="{FF2B5EF4-FFF2-40B4-BE49-F238E27FC236}">
                <a16:creationId xmlns:a16="http://schemas.microsoft.com/office/drawing/2014/main" id="{BBF8B810-8824-5262-6485-D1919F6CE22E}"/>
              </a:ext>
            </a:extLst>
          </p:cNvPr>
          <p:cNvSpPr>
            <a:spLocks noGrp="1"/>
          </p:cNvSpPr>
          <p:nvPr>
            <p:ph type="sldNum" sz="quarter" idx="10"/>
          </p:nvPr>
        </p:nvSpPr>
        <p:spPr/>
        <p:txBody>
          <a:bodyPr/>
          <a:lstStyle/>
          <a:p>
            <a:fld id="{B7CF8A19-3A9E-4ABC-B336-2FDDE321C72D}" type="slidenum">
              <a:rPr lang="en-US" smtClean="0"/>
              <a:pPr/>
              <a:t>31</a:t>
            </a:fld>
            <a:endParaRPr lang="en-US"/>
          </a:p>
        </p:txBody>
      </p:sp>
    </p:spTree>
    <p:extLst>
      <p:ext uri="{BB962C8B-B14F-4D97-AF65-F5344CB8AC3E}">
        <p14:creationId xmlns:p14="http://schemas.microsoft.com/office/powerpoint/2010/main" val="4044510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18777-D7C0-CE87-71CF-7D8424F0A69B}"/>
              </a:ext>
            </a:extLst>
          </p:cNvPr>
          <p:cNvSpPr>
            <a:spLocks noGrp="1"/>
          </p:cNvSpPr>
          <p:nvPr>
            <p:ph type="title"/>
          </p:nvPr>
        </p:nvSpPr>
        <p:spPr/>
        <p:txBody>
          <a:bodyPr>
            <a:normAutofit/>
          </a:bodyPr>
          <a:lstStyle/>
          <a:p>
            <a:r>
              <a:rPr lang="en-US" dirty="0" err="1"/>
              <a:t>Keyspace</a:t>
            </a:r>
            <a:r>
              <a:rPr lang="en-US" dirty="0"/>
              <a:t>: What if we attacked a locked iPhone?</a:t>
            </a:r>
          </a:p>
        </p:txBody>
      </p:sp>
      <p:sp>
        <p:nvSpPr>
          <p:cNvPr id="3" name="Content Placeholder 2">
            <a:extLst>
              <a:ext uri="{FF2B5EF4-FFF2-40B4-BE49-F238E27FC236}">
                <a16:creationId xmlns:a16="http://schemas.microsoft.com/office/drawing/2014/main" id="{7F602F01-0F92-E28B-E870-44A903FC0F9C}"/>
              </a:ext>
            </a:extLst>
          </p:cNvPr>
          <p:cNvSpPr>
            <a:spLocks noGrp="1"/>
          </p:cNvSpPr>
          <p:nvPr>
            <p:ph idx="1"/>
          </p:nvPr>
        </p:nvSpPr>
        <p:spPr>
          <a:xfrm>
            <a:off x="494179" y="948019"/>
            <a:ext cx="5961800" cy="3630704"/>
          </a:xfrm>
        </p:spPr>
        <p:txBody>
          <a:bodyPr>
            <a:normAutofit/>
          </a:bodyPr>
          <a:lstStyle/>
          <a:p>
            <a:r>
              <a:rPr lang="en-US" sz="2400" dirty="0"/>
              <a:t>The Apple iPhone supports a 4-digit passcode </a:t>
            </a:r>
          </a:p>
          <a:p>
            <a:pPr lvl="1"/>
            <a:r>
              <a:rPr lang="en-US" sz="2100" dirty="0"/>
              <a:t>Numbers 0-9 (10 digits)</a:t>
            </a:r>
          </a:p>
          <a:p>
            <a:pPr lvl="1"/>
            <a:r>
              <a:rPr lang="en-US" sz="2100" dirty="0"/>
              <a:t>Each digit in passcode has 10 choices (0-9) </a:t>
            </a:r>
          </a:p>
          <a:p>
            <a:pPr lvl="1"/>
            <a:r>
              <a:rPr lang="en-US" sz="2100" dirty="0"/>
              <a:t>Total possible passcodes is 10^4 (10,000 possible unique passcodes) </a:t>
            </a:r>
          </a:p>
          <a:p>
            <a:r>
              <a:rPr lang="en-US" sz="2400" dirty="0"/>
              <a:t>Given a brute force attack</a:t>
            </a:r>
          </a:p>
          <a:p>
            <a:pPr lvl="1"/>
            <a:r>
              <a:rPr lang="en-US" sz="2100" dirty="0"/>
              <a:t>The attacker would have to enter up to 10,000 entries.</a:t>
            </a:r>
          </a:p>
          <a:p>
            <a:pPr lvl="1"/>
            <a:r>
              <a:rPr lang="en-US" sz="2100" dirty="0"/>
              <a:t>The keyspace is 10,0000 possible entries</a:t>
            </a:r>
          </a:p>
        </p:txBody>
      </p:sp>
      <p:pic>
        <p:nvPicPr>
          <p:cNvPr id="1026" name="Picture 2" descr="8 Passcode Tips for Keeping Hackers &amp; Law Enforcement Out of Your iPhone  for Good « iOS &amp; iPhone :: Gadget Hacks">
            <a:extLst>
              <a:ext uri="{FF2B5EF4-FFF2-40B4-BE49-F238E27FC236}">
                <a16:creationId xmlns:a16="http://schemas.microsoft.com/office/drawing/2014/main" id="{BB3D5810-8048-A109-E5AB-5A43D6906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7230" y="948019"/>
            <a:ext cx="1587394" cy="343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874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A8BB-7905-1D7F-2089-07AB7A8258B5}"/>
              </a:ext>
            </a:extLst>
          </p:cNvPr>
          <p:cNvSpPr>
            <a:spLocks noGrp="1"/>
          </p:cNvSpPr>
          <p:nvPr>
            <p:ph type="title"/>
          </p:nvPr>
        </p:nvSpPr>
        <p:spPr>
          <a:xfrm>
            <a:off x="247650" y="95918"/>
            <a:ext cx="9143999" cy="603250"/>
          </a:xfrm>
        </p:spPr>
        <p:txBody>
          <a:bodyPr/>
          <a:lstStyle/>
          <a:p>
            <a:r>
              <a:rPr lang="en-US" noProof="0" dirty="0"/>
              <a:t>Asymmetric Encryption​</a:t>
            </a:r>
          </a:p>
        </p:txBody>
      </p:sp>
      <p:sp>
        <p:nvSpPr>
          <p:cNvPr id="3" name="Content Placeholder 2">
            <a:extLst>
              <a:ext uri="{FF2B5EF4-FFF2-40B4-BE49-F238E27FC236}">
                <a16:creationId xmlns:a16="http://schemas.microsoft.com/office/drawing/2014/main" id="{960243B7-7725-242C-3432-B9DF5F201418}"/>
              </a:ext>
            </a:extLst>
          </p:cNvPr>
          <p:cNvSpPr>
            <a:spLocks noGrp="1"/>
          </p:cNvSpPr>
          <p:nvPr>
            <p:ph idx="1"/>
          </p:nvPr>
        </p:nvSpPr>
        <p:spPr/>
        <p:txBody>
          <a:bodyPr>
            <a:normAutofit fontScale="85000" lnSpcReduction="20000"/>
          </a:bodyPr>
          <a:lstStyle/>
          <a:p>
            <a:r>
              <a:rPr lang="en-US" noProof="0" dirty="0"/>
              <a:t>Public/private key pair​</a:t>
            </a:r>
          </a:p>
          <a:p>
            <a:pPr lvl="1"/>
            <a:r>
              <a:rPr lang="en-US" b="1" noProof="0" dirty="0"/>
              <a:t>If the public key encrypts, only the private key can decrypt</a:t>
            </a:r>
            <a:r>
              <a:rPr lang="en-US" noProof="0" dirty="0"/>
              <a:t>​</a:t>
            </a:r>
          </a:p>
          <a:p>
            <a:pPr lvl="1"/>
            <a:r>
              <a:rPr lang="en-US" noProof="0" dirty="0"/>
              <a:t>Private key cannot be derived from the public key​</a:t>
            </a:r>
          </a:p>
          <a:p>
            <a:pPr lvl="1"/>
            <a:r>
              <a:rPr lang="en-US" noProof="0" dirty="0"/>
              <a:t>Private key must be kept secret​</a:t>
            </a:r>
          </a:p>
          <a:p>
            <a:pPr lvl="1"/>
            <a:r>
              <a:rPr lang="en-US" noProof="0" dirty="0"/>
              <a:t>Public key is easy to distribute (anyone can have it)​</a:t>
            </a:r>
          </a:p>
          <a:p>
            <a:r>
              <a:rPr lang="en-US" noProof="0" dirty="0"/>
              <a:t>Used for small amounts of authentication data​</a:t>
            </a:r>
          </a:p>
          <a:p>
            <a:r>
              <a:rPr lang="en-US" noProof="0" dirty="0"/>
              <a:t>Different ciphers have different recommended key lengths</a:t>
            </a:r>
          </a:p>
          <a:p>
            <a:pPr lvl="1"/>
            <a:r>
              <a:rPr lang="en-US" noProof="0" dirty="0"/>
              <a:t>Rivest, Shamir, Adelman (RSA) cipher (2,048-bit or better)</a:t>
            </a:r>
          </a:p>
          <a:p>
            <a:pPr lvl="1"/>
            <a:r>
              <a:rPr lang="en-US" noProof="0" dirty="0"/>
              <a:t>Elliptic Curve Cryptography (ECC) cipher (256-bit or better)</a:t>
            </a:r>
          </a:p>
          <a:p>
            <a:endParaRPr lang="en-US" noProof="0" dirty="0"/>
          </a:p>
        </p:txBody>
      </p:sp>
      <p:sp>
        <p:nvSpPr>
          <p:cNvPr id="5" name="Slide Number Placeholder 4">
            <a:extLst>
              <a:ext uri="{FF2B5EF4-FFF2-40B4-BE49-F238E27FC236}">
                <a16:creationId xmlns:a16="http://schemas.microsoft.com/office/drawing/2014/main" id="{6E0788F2-A226-2CB4-B4B5-1F75CC1F4E08}"/>
              </a:ext>
            </a:extLst>
          </p:cNvPr>
          <p:cNvSpPr>
            <a:spLocks noGrp="1"/>
          </p:cNvSpPr>
          <p:nvPr>
            <p:ph type="sldNum" sz="quarter" idx="13"/>
          </p:nvPr>
        </p:nvSpPr>
        <p:spPr/>
        <p:txBody>
          <a:bodyPr/>
          <a:lstStyle/>
          <a:p>
            <a:fld id="{B7CF8A19-3A9E-4ABC-B336-2FDDE321C72D}" type="slidenum">
              <a:rPr lang="en-US" smtClean="0"/>
              <a:pPr/>
              <a:t>33</a:t>
            </a:fld>
            <a:endParaRPr lang="en-US"/>
          </a:p>
        </p:txBody>
      </p:sp>
      <p:pic>
        <p:nvPicPr>
          <p:cNvPr id="7170" name="Picture 2" descr="A diagram shows the process of sharing a confidential file by using asymmetric encryption.">
            <a:extLst>
              <a:ext uri="{FF2B5EF4-FFF2-40B4-BE49-F238E27FC236}">
                <a16:creationId xmlns:a16="http://schemas.microsoft.com/office/drawing/2014/main" id="{2E88425F-66FC-D996-1FB6-7B4A4D7B11E1}"/>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4637088" y="1230062"/>
            <a:ext cx="4379912" cy="307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25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2C105-E8A2-B01A-15F3-632575B2BEB6}"/>
              </a:ext>
            </a:extLst>
          </p:cNvPr>
          <p:cNvSpPr>
            <a:spLocks noGrp="1"/>
          </p:cNvSpPr>
          <p:nvPr>
            <p:ph type="title"/>
          </p:nvPr>
        </p:nvSpPr>
        <p:spPr/>
        <p:txBody>
          <a:bodyPr/>
          <a:lstStyle/>
          <a:p>
            <a:r>
              <a:rPr lang="en-US" dirty="0"/>
              <a:t>A two key system: Asymmetric Encryption</a:t>
            </a:r>
          </a:p>
        </p:txBody>
      </p:sp>
      <p:sp>
        <p:nvSpPr>
          <p:cNvPr id="3" name="Footer Placeholder 2">
            <a:extLst>
              <a:ext uri="{FF2B5EF4-FFF2-40B4-BE49-F238E27FC236}">
                <a16:creationId xmlns:a16="http://schemas.microsoft.com/office/drawing/2014/main" id="{C575274A-4C8B-B934-1F3D-9BB2FAC1208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0A09BB3-15CF-63C5-737A-E825DB5E56C8}"/>
              </a:ext>
            </a:extLst>
          </p:cNvPr>
          <p:cNvSpPr>
            <a:spLocks noGrp="1"/>
          </p:cNvSpPr>
          <p:nvPr>
            <p:ph type="sldNum" sz="quarter" idx="12"/>
          </p:nvPr>
        </p:nvSpPr>
        <p:spPr/>
        <p:txBody>
          <a:bodyPr/>
          <a:lstStyle/>
          <a:p>
            <a:fld id="{4C542ED4-BA0C-4A53-8626-146FF5567600}" type="slidenum">
              <a:rPr lang="en-US" smtClean="0"/>
              <a:t>34</a:t>
            </a:fld>
            <a:endParaRPr lang="en-US"/>
          </a:p>
        </p:txBody>
      </p:sp>
      <p:pic>
        <p:nvPicPr>
          <p:cNvPr id="5" name="Picture 2" descr="A diagram shows the process of sharing a confidential file by using asymmetric encryption.">
            <a:extLst>
              <a:ext uri="{FF2B5EF4-FFF2-40B4-BE49-F238E27FC236}">
                <a16:creationId xmlns:a16="http://schemas.microsoft.com/office/drawing/2014/main" id="{1F6A65A2-887E-0E06-6D22-B8B31CBDD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49" y="1020198"/>
            <a:ext cx="5330825" cy="374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183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B430-6C57-33D4-1758-19B9FE15A107}"/>
              </a:ext>
            </a:extLst>
          </p:cNvPr>
          <p:cNvSpPr>
            <a:spLocks noGrp="1"/>
          </p:cNvSpPr>
          <p:nvPr>
            <p:ph type="title"/>
          </p:nvPr>
        </p:nvSpPr>
        <p:spPr>
          <a:xfrm>
            <a:off x="257175" y="137160"/>
            <a:ext cx="9143999" cy="603250"/>
          </a:xfrm>
        </p:spPr>
        <p:txBody>
          <a:bodyPr/>
          <a:lstStyle/>
          <a:p>
            <a:r>
              <a:rPr lang="en-US" noProof="0" dirty="0"/>
              <a:t>Digital Signatures​</a:t>
            </a:r>
          </a:p>
        </p:txBody>
      </p:sp>
      <p:sp>
        <p:nvSpPr>
          <p:cNvPr id="3" name="Content Placeholder 2">
            <a:extLst>
              <a:ext uri="{FF2B5EF4-FFF2-40B4-BE49-F238E27FC236}">
                <a16:creationId xmlns:a16="http://schemas.microsoft.com/office/drawing/2014/main" id="{779E76FD-9EFC-507A-682D-7318EE78A558}"/>
              </a:ext>
            </a:extLst>
          </p:cNvPr>
          <p:cNvSpPr>
            <a:spLocks noGrp="1"/>
          </p:cNvSpPr>
          <p:nvPr>
            <p:ph idx="1"/>
          </p:nvPr>
        </p:nvSpPr>
        <p:spPr>
          <a:xfrm>
            <a:off x="146049" y="746760"/>
            <a:ext cx="8997950" cy="1499135"/>
          </a:xfrm>
        </p:spPr>
        <p:txBody>
          <a:bodyPr/>
          <a:lstStyle/>
          <a:p>
            <a:r>
              <a:rPr lang="en-US" noProof="0" dirty="0"/>
              <a:t>Using public key cryptography with hashing​</a:t>
            </a:r>
          </a:p>
          <a:p>
            <a:r>
              <a:rPr lang="en-US" noProof="0" dirty="0"/>
              <a:t>Digital signatures provide integrity, authentication, non-repudiation​</a:t>
            </a:r>
          </a:p>
        </p:txBody>
      </p:sp>
      <p:sp>
        <p:nvSpPr>
          <p:cNvPr id="5" name="Slide Number Placeholder 4">
            <a:extLst>
              <a:ext uri="{FF2B5EF4-FFF2-40B4-BE49-F238E27FC236}">
                <a16:creationId xmlns:a16="http://schemas.microsoft.com/office/drawing/2014/main" id="{ED165D67-BF1E-1DED-E87C-AC1EDDBE1EBF}"/>
              </a:ext>
            </a:extLst>
          </p:cNvPr>
          <p:cNvSpPr>
            <a:spLocks noGrp="1"/>
          </p:cNvSpPr>
          <p:nvPr>
            <p:ph type="sldNum" sz="quarter" idx="13"/>
          </p:nvPr>
        </p:nvSpPr>
        <p:spPr/>
        <p:txBody>
          <a:bodyPr/>
          <a:lstStyle/>
          <a:p>
            <a:fld id="{B7CF8A19-3A9E-4ABC-B336-2FDDE321C72D}" type="slidenum">
              <a:rPr lang="en-US" smtClean="0"/>
              <a:pPr/>
              <a:t>35</a:t>
            </a:fld>
            <a:endParaRPr lang="en-US"/>
          </a:p>
        </p:txBody>
      </p:sp>
      <p:pic>
        <p:nvPicPr>
          <p:cNvPr id="9218" name="Picture 2" descr="A diagram shows the process of authenticating a message using digital signatures.">
            <a:extLst>
              <a:ext uri="{FF2B5EF4-FFF2-40B4-BE49-F238E27FC236}">
                <a16:creationId xmlns:a16="http://schemas.microsoft.com/office/drawing/2014/main" id="{E3296263-A759-F3E5-F717-B5A2CA8914C5}"/>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1527379" y="1496327"/>
            <a:ext cx="6521040" cy="33959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73CB25-C971-B281-1E5A-7830705A06CD}"/>
              </a:ext>
            </a:extLst>
          </p:cNvPr>
          <p:cNvSpPr txBox="1"/>
          <p:nvPr/>
        </p:nvSpPr>
        <p:spPr>
          <a:xfrm>
            <a:off x="146050" y="3412093"/>
            <a:ext cx="4168775" cy="1138773"/>
          </a:xfrm>
          <a:prstGeom prst="rect">
            <a:avLst/>
          </a:prstGeom>
          <a:noFill/>
        </p:spPr>
        <p:txBody>
          <a:bodyPr wrap="square" rtlCol="0">
            <a:spAutoFit/>
          </a:bodyPr>
          <a:lstStyle/>
          <a:p>
            <a:r>
              <a:rPr lang="en-US" sz="1700" dirty="0"/>
              <a:t>Note: Using a Digital Signature, the message </a:t>
            </a:r>
          </a:p>
          <a:p>
            <a:r>
              <a:rPr lang="en-US" sz="1700" dirty="0"/>
              <a:t>passes in the clear!  Alice has ‘proof’ that Bob sent the message.  An example of </a:t>
            </a:r>
            <a:r>
              <a:rPr lang="en-US" sz="1700" dirty="0">
                <a:solidFill>
                  <a:srgbClr val="FF0000"/>
                </a:solidFill>
              </a:rPr>
              <a:t>non-repudiation</a:t>
            </a:r>
            <a:r>
              <a:rPr lang="en-US" sz="1700" dirty="0"/>
              <a:t>.</a:t>
            </a:r>
          </a:p>
        </p:txBody>
      </p:sp>
      <p:sp>
        <p:nvSpPr>
          <p:cNvPr id="6" name="Rectangle: Rounded Corners 5">
            <a:extLst>
              <a:ext uri="{FF2B5EF4-FFF2-40B4-BE49-F238E27FC236}">
                <a16:creationId xmlns:a16="http://schemas.microsoft.com/office/drawing/2014/main" id="{ADDD6E2C-66D1-78D7-7D82-0326651320C9}"/>
              </a:ext>
            </a:extLst>
          </p:cNvPr>
          <p:cNvSpPr/>
          <p:nvPr/>
        </p:nvSpPr>
        <p:spPr>
          <a:xfrm>
            <a:off x="66674" y="3374135"/>
            <a:ext cx="4248151" cy="1200329"/>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2040865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2993B6-D07C-0E8A-948B-CCD7E067C84D}"/>
              </a:ext>
            </a:extLst>
          </p:cNvPr>
          <p:cNvSpPr>
            <a:spLocks noGrp="1"/>
          </p:cNvSpPr>
          <p:nvPr>
            <p:ph type="title"/>
          </p:nvPr>
        </p:nvSpPr>
        <p:spPr/>
        <p:txBody>
          <a:bodyPr/>
          <a:lstStyle/>
          <a:p>
            <a:r>
              <a:rPr lang="en-US" dirty="0"/>
              <a:t>Notes for 3A: </a:t>
            </a:r>
          </a:p>
        </p:txBody>
      </p:sp>
      <p:sp>
        <p:nvSpPr>
          <p:cNvPr id="7" name="Content Placeholder 6">
            <a:extLst>
              <a:ext uri="{FF2B5EF4-FFF2-40B4-BE49-F238E27FC236}">
                <a16:creationId xmlns:a16="http://schemas.microsoft.com/office/drawing/2014/main" id="{F68B7370-FE19-7DD7-E532-FCEDC4C31805}"/>
              </a:ext>
            </a:extLst>
          </p:cNvPr>
          <p:cNvSpPr>
            <a:spLocks noGrp="1"/>
          </p:cNvSpPr>
          <p:nvPr>
            <p:ph idx="1"/>
          </p:nvPr>
        </p:nvSpPr>
        <p:spPr/>
        <p:txBody>
          <a:bodyPr/>
          <a:lstStyle/>
          <a:p>
            <a:r>
              <a:rPr lang="en-US" dirty="0"/>
              <a:t>Acronyms related to block ciphers/modes of operation are still present, but we are not covering this subject as it is complex and no longer listed as an exam  subobjective. </a:t>
            </a:r>
          </a:p>
          <a:p>
            <a:pPr lvl="1"/>
            <a:r>
              <a:rPr lang="en-US" dirty="0"/>
              <a:t>You might want to point students toward other sources to learn about these: CBC, CFB, CTM, ECB, GCM. </a:t>
            </a:r>
          </a:p>
          <a:p>
            <a:r>
              <a:rPr lang="en-US" dirty="0"/>
              <a:t>DES and RC4 remain in the acronyms list. You might want to mention these weak ciphers are no longer recommended for use. We're omitting discussion of IDEA and RACE too.</a:t>
            </a:r>
          </a:p>
          <a:p>
            <a:endParaRPr lang="en-US" dirty="0"/>
          </a:p>
        </p:txBody>
      </p:sp>
      <p:sp>
        <p:nvSpPr>
          <p:cNvPr id="5" name="Slide Number Placeholder 4">
            <a:extLst>
              <a:ext uri="{FF2B5EF4-FFF2-40B4-BE49-F238E27FC236}">
                <a16:creationId xmlns:a16="http://schemas.microsoft.com/office/drawing/2014/main" id="{2BBEC1DE-DD13-AF74-F58B-994ADEEEE284}"/>
              </a:ext>
            </a:extLst>
          </p:cNvPr>
          <p:cNvSpPr>
            <a:spLocks noGrp="1"/>
          </p:cNvSpPr>
          <p:nvPr>
            <p:ph type="sldNum" sz="quarter" idx="12"/>
          </p:nvPr>
        </p:nvSpPr>
        <p:spPr/>
        <p:txBody>
          <a:bodyPr/>
          <a:lstStyle/>
          <a:p>
            <a:fld id="{B7CF8A19-3A9E-4ABC-B336-2FDDE321C72D}" type="slidenum">
              <a:rPr lang="en-US" smtClean="0"/>
              <a:pPr/>
              <a:t>36</a:t>
            </a:fld>
            <a:endParaRPr lang="en-US"/>
          </a:p>
        </p:txBody>
      </p:sp>
    </p:spTree>
    <p:extLst>
      <p:ext uri="{BB962C8B-B14F-4D97-AF65-F5344CB8AC3E}">
        <p14:creationId xmlns:p14="http://schemas.microsoft.com/office/powerpoint/2010/main" val="1230763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20A6-2FBE-FFCC-0A89-7C95C2B4E090}"/>
              </a:ext>
            </a:extLst>
          </p:cNvPr>
          <p:cNvSpPr>
            <a:spLocks noGrp="1"/>
          </p:cNvSpPr>
          <p:nvPr>
            <p:ph type="ctrTitle"/>
          </p:nvPr>
        </p:nvSpPr>
        <p:spPr>
          <a:xfrm>
            <a:off x="650366" y="1051278"/>
            <a:ext cx="7981244" cy="1100674"/>
          </a:xfrm>
        </p:spPr>
        <p:txBody>
          <a:bodyPr anchor="b">
            <a:normAutofit/>
          </a:bodyPr>
          <a:lstStyle/>
          <a:p>
            <a:r>
              <a:rPr lang="en-US" dirty="0"/>
              <a:t>Topic 3B</a:t>
            </a:r>
          </a:p>
        </p:txBody>
      </p:sp>
      <p:sp>
        <p:nvSpPr>
          <p:cNvPr id="3" name="Text Placeholder 2">
            <a:extLst>
              <a:ext uri="{FF2B5EF4-FFF2-40B4-BE49-F238E27FC236}">
                <a16:creationId xmlns:a16="http://schemas.microsoft.com/office/drawing/2014/main" id="{A59CDEA3-C825-8D44-639B-68C433FCDEE3}"/>
              </a:ext>
            </a:extLst>
          </p:cNvPr>
          <p:cNvSpPr>
            <a:spLocks noGrp="1"/>
          </p:cNvSpPr>
          <p:nvPr>
            <p:ph type="subTitle" idx="1"/>
          </p:nvPr>
        </p:nvSpPr>
        <p:spPr>
          <a:xfrm>
            <a:off x="650366" y="2159007"/>
            <a:ext cx="6207634" cy="489656"/>
          </a:xfrm>
        </p:spPr>
        <p:txBody>
          <a:bodyPr>
            <a:normAutofit/>
          </a:bodyPr>
          <a:lstStyle/>
          <a:p>
            <a:r>
              <a:rPr lang="en-US" dirty="0"/>
              <a:t>Public Key Infrastructure</a:t>
            </a:r>
          </a:p>
        </p:txBody>
      </p:sp>
    </p:spTree>
    <p:extLst>
      <p:ext uri="{BB962C8B-B14F-4D97-AF65-F5344CB8AC3E}">
        <p14:creationId xmlns:p14="http://schemas.microsoft.com/office/powerpoint/2010/main" val="3065212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2884-81FB-4CC2-B10A-EB04ABDEA79D}"/>
              </a:ext>
            </a:extLst>
          </p:cNvPr>
          <p:cNvSpPr>
            <a:spLocks noGrp="1"/>
          </p:cNvSpPr>
          <p:nvPr>
            <p:ph type="title"/>
          </p:nvPr>
        </p:nvSpPr>
        <p:spPr>
          <a:xfrm>
            <a:off x="352425" y="143510"/>
            <a:ext cx="9143999" cy="603250"/>
          </a:xfrm>
        </p:spPr>
        <p:txBody>
          <a:bodyPr/>
          <a:lstStyle/>
          <a:p>
            <a:r>
              <a:rPr lang="en-US" noProof="0" dirty="0"/>
              <a:t>Certificate Authorities​</a:t>
            </a:r>
          </a:p>
        </p:txBody>
      </p:sp>
      <p:pic>
        <p:nvPicPr>
          <p:cNvPr id="10242" name="Picture 2" descr="A diagram shows the 6 steps of public key infrastructure.">
            <a:extLst>
              <a:ext uri="{FF2B5EF4-FFF2-40B4-BE49-F238E27FC236}">
                <a16:creationId xmlns:a16="http://schemas.microsoft.com/office/drawing/2014/main" id="{12514F4B-3081-BDA7-1D24-B1EE6E4A4BC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777" y="1071062"/>
            <a:ext cx="4617060" cy="339666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A02390D-CB37-4C2D-D587-51387C450E43}"/>
              </a:ext>
            </a:extLst>
          </p:cNvPr>
          <p:cNvSpPr>
            <a:spLocks noGrp="1"/>
          </p:cNvSpPr>
          <p:nvPr>
            <p:ph idx="12"/>
          </p:nvPr>
        </p:nvSpPr>
        <p:spPr/>
        <p:txBody>
          <a:bodyPr>
            <a:normAutofit/>
          </a:bodyPr>
          <a:lstStyle/>
          <a:p>
            <a:r>
              <a:rPr lang="en-GB" dirty="0"/>
              <a:t>Public key infrastructure (PKI)</a:t>
            </a:r>
          </a:p>
          <a:p>
            <a:pPr lvl="1"/>
            <a:r>
              <a:rPr lang="en-GB" dirty="0"/>
              <a:t>Prove identity of a public key holder (subject user or computer)</a:t>
            </a:r>
          </a:p>
          <a:p>
            <a:r>
              <a:rPr lang="en-GB" dirty="0"/>
              <a:t>Certificate authority (CA)</a:t>
            </a:r>
          </a:p>
          <a:p>
            <a:pPr lvl="1"/>
            <a:r>
              <a:rPr lang="en-GB" dirty="0"/>
              <a:t>Repository of certificates and public keys issued to verified subjects</a:t>
            </a:r>
          </a:p>
          <a:p>
            <a:r>
              <a:rPr lang="en-GB" dirty="0"/>
              <a:t>Third-party CA</a:t>
            </a:r>
          </a:p>
          <a:p>
            <a:pPr lvl="1"/>
            <a:r>
              <a:rPr lang="en-GB" dirty="0"/>
              <a:t>Entity that has established widespread trust in its policies and procedures for issuing certificates</a:t>
            </a:r>
            <a:endParaRPr lang="en-US" dirty="0"/>
          </a:p>
        </p:txBody>
      </p:sp>
      <p:sp>
        <p:nvSpPr>
          <p:cNvPr id="4" name="Slide Number Placeholder 3">
            <a:extLst>
              <a:ext uri="{FF2B5EF4-FFF2-40B4-BE49-F238E27FC236}">
                <a16:creationId xmlns:a16="http://schemas.microsoft.com/office/drawing/2014/main" id="{9AA168FF-06C4-F3AE-ABF4-FE459F439378}"/>
              </a:ext>
            </a:extLst>
          </p:cNvPr>
          <p:cNvSpPr>
            <a:spLocks noGrp="1"/>
          </p:cNvSpPr>
          <p:nvPr>
            <p:ph type="sldNum" sz="quarter" idx="13"/>
          </p:nvPr>
        </p:nvSpPr>
        <p:spPr/>
        <p:txBody>
          <a:bodyPr/>
          <a:lstStyle/>
          <a:p>
            <a:fld id="{B7CF8A19-3A9E-4ABC-B336-2FDDE321C72D}" type="slidenum">
              <a:rPr lang="en-US" smtClean="0"/>
              <a:pPr/>
              <a:t>38</a:t>
            </a:fld>
            <a:endParaRPr lang="en-US"/>
          </a:p>
        </p:txBody>
      </p:sp>
    </p:spTree>
    <p:extLst>
      <p:ext uri="{BB962C8B-B14F-4D97-AF65-F5344CB8AC3E}">
        <p14:creationId xmlns:p14="http://schemas.microsoft.com/office/powerpoint/2010/main" val="616534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7BB540-0547-84B8-BA4F-6A1B7E48844E}"/>
              </a:ext>
            </a:extLst>
          </p:cNvPr>
          <p:cNvSpPr>
            <a:spLocks noGrp="1"/>
          </p:cNvSpPr>
          <p:nvPr>
            <p:ph type="title"/>
          </p:nvPr>
        </p:nvSpPr>
        <p:spPr/>
        <p:txBody>
          <a:bodyPr/>
          <a:lstStyle/>
          <a:p>
            <a:r>
              <a:rPr lang="en-US" dirty="0"/>
              <a:t>Using Certificates</a:t>
            </a:r>
          </a:p>
        </p:txBody>
      </p:sp>
      <p:sp>
        <p:nvSpPr>
          <p:cNvPr id="5" name="Slide Number Placeholder 4">
            <a:extLst>
              <a:ext uri="{FF2B5EF4-FFF2-40B4-BE49-F238E27FC236}">
                <a16:creationId xmlns:a16="http://schemas.microsoft.com/office/drawing/2014/main" id="{B53FD2D4-76DD-3520-D9D4-0D7DF761A9B9}"/>
              </a:ext>
            </a:extLst>
          </p:cNvPr>
          <p:cNvSpPr>
            <a:spLocks noGrp="1"/>
          </p:cNvSpPr>
          <p:nvPr>
            <p:ph type="sldNum" sz="quarter" idx="12"/>
          </p:nvPr>
        </p:nvSpPr>
        <p:spPr/>
        <p:txBody>
          <a:bodyPr/>
          <a:lstStyle/>
          <a:p>
            <a:fld id="{B7CF8A19-3A9E-4ABC-B336-2FDDE321C72D}" type="slidenum">
              <a:rPr lang="en-US" smtClean="0"/>
              <a:pPr/>
              <a:t>39</a:t>
            </a:fld>
            <a:endParaRPr lang="en-US"/>
          </a:p>
        </p:txBody>
      </p:sp>
      <p:pic>
        <p:nvPicPr>
          <p:cNvPr id="7" name="Picture 2" descr="A diagram shows the 6 steps of public key infrastructure.">
            <a:extLst>
              <a:ext uri="{FF2B5EF4-FFF2-40B4-BE49-F238E27FC236}">
                <a16:creationId xmlns:a16="http://schemas.microsoft.com/office/drawing/2014/main" id="{E80042CE-02BA-ECD6-B4E1-1F2CA3E011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12269" y="864512"/>
            <a:ext cx="5304980" cy="39027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9DC487-DFB5-0D9C-3191-15290BA14BEA}"/>
              </a:ext>
            </a:extLst>
          </p:cNvPr>
          <p:cNvSpPr txBox="1"/>
          <p:nvPr/>
        </p:nvSpPr>
        <p:spPr>
          <a:xfrm>
            <a:off x="445498" y="3945276"/>
            <a:ext cx="1161023" cy="646331"/>
          </a:xfrm>
          <a:prstGeom prst="rect">
            <a:avLst/>
          </a:prstGeom>
          <a:noFill/>
        </p:spPr>
        <p:txBody>
          <a:bodyPr wrap="none" rtlCol="0">
            <a:spAutoFit/>
          </a:bodyPr>
          <a:lstStyle/>
          <a:p>
            <a:pPr algn="ctr"/>
            <a:r>
              <a:rPr lang="en-US" b="1" dirty="0">
                <a:solidFill>
                  <a:schemeClr val="accent3">
                    <a:lumMod val="75000"/>
                  </a:schemeClr>
                </a:solidFill>
              </a:rPr>
              <a:t>Gold = </a:t>
            </a:r>
          </a:p>
          <a:p>
            <a:pPr algn="ctr"/>
            <a:r>
              <a:rPr lang="en-US" b="1" dirty="0">
                <a:solidFill>
                  <a:schemeClr val="accent3">
                    <a:lumMod val="75000"/>
                  </a:schemeClr>
                </a:solidFill>
              </a:rPr>
              <a:t>Public Key</a:t>
            </a:r>
          </a:p>
        </p:txBody>
      </p:sp>
      <p:sp>
        <p:nvSpPr>
          <p:cNvPr id="9" name="TextBox 8">
            <a:extLst>
              <a:ext uri="{FF2B5EF4-FFF2-40B4-BE49-F238E27FC236}">
                <a16:creationId xmlns:a16="http://schemas.microsoft.com/office/drawing/2014/main" id="{12843281-0FD6-9E79-D031-37AC7EE402C9}"/>
              </a:ext>
            </a:extLst>
          </p:cNvPr>
          <p:cNvSpPr txBox="1"/>
          <p:nvPr/>
        </p:nvSpPr>
        <p:spPr>
          <a:xfrm>
            <a:off x="6959220" y="3943563"/>
            <a:ext cx="1253678" cy="646331"/>
          </a:xfrm>
          <a:prstGeom prst="rect">
            <a:avLst/>
          </a:prstGeom>
          <a:noFill/>
        </p:spPr>
        <p:txBody>
          <a:bodyPr wrap="none" rtlCol="0">
            <a:spAutoFit/>
          </a:bodyPr>
          <a:lstStyle/>
          <a:p>
            <a:pPr algn="ctr"/>
            <a:r>
              <a:rPr lang="en-US" b="1" dirty="0"/>
              <a:t>Black = </a:t>
            </a:r>
          </a:p>
          <a:p>
            <a:pPr algn="ctr"/>
            <a:r>
              <a:rPr lang="en-US" b="1" dirty="0"/>
              <a:t>Private Key</a:t>
            </a:r>
          </a:p>
        </p:txBody>
      </p:sp>
    </p:spTree>
    <p:extLst>
      <p:ext uri="{BB962C8B-B14F-4D97-AF65-F5344CB8AC3E}">
        <p14:creationId xmlns:p14="http://schemas.microsoft.com/office/powerpoint/2010/main" val="1730787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F0FC-426F-4EEC-8636-444A566CB461}"/>
              </a:ext>
            </a:extLst>
          </p:cNvPr>
          <p:cNvSpPr>
            <a:spLocks noGrp="1"/>
          </p:cNvSpPr>
          <p:nvPr>
            <p:ph type="title"/>
          </p:nvPr>
        </p:nvSpPr>
        <p:spPr/>
        <p:txBody>
          <a:bodyPr/>
          <a:lstStyle/>
          <a:p>
            <a:r>
              <a:rPr lang="en-US" dirty="0"/>
              <a:t>Brian Ford</a:t>
            </a:r>
          </a:p>
        </p:txBody>
      </p:sp>
      <p:sp>
        <p:nvSpPr>
          <p:cNvPr id="5" name="CustomShape 3"/>
          <p:cNvSpPr/>
          <p:nvPr/>
        </p:nvSpPr>
        <p:spPr>
          <a:xfrm>
            <a:off x="381837" y="1064710"/>
            <a:ext cx="8460712" cy="369186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spc="-1" dirty="0">
                <a:solidFill>
                  <a:srgbClr val="576068"/>
                </a:solidFill>
                <a:latin typeface="Arial"/>
                <a:ea typeface="DejaVu Sans"/>
              </a:rPr>
              <a:t>Frequent </a:t>
            </a:r>
            <a:r>
              <a:rPr lang="en-US" sz="2400" spc="-1" dirty="0" err="1">
                <a:solidFill>
                  <a:srgbClr val="576068"/>
                </a:solidFill>
                <a:latin typeface="Arial"/>
                <a:ea typeface="DejaVu Sans"/>
              </a:rPr>
              <a:t>CINer</a:t>
            </a:r>
            <a:endParaRPr lang="en-US" sz="2400" spc="-1" dirty="0">
              <a:solidFill>
                <a:srgbClr val="576068"/>
              </a:solidFill>
              <a:latin typeface="Arial"/>
              <a:ea typeface="DejaVu Sans"/>
            </a:endParaRPr>
          </a:p>
          <a:p>
            <a:pPr>
              <a:lnSpc>
                <a:spcPct val="100000"/>
              </a:lnSpc>
            </a:pPr>
            <a:r>
              <a:rPr lang="en-US" sz="2400" spc="-1" dirty="0">
                <a:solidFill>
                  <a:srgbClr val="576068"/>
                </a:solidFill>
                <a:latin typeface="Arial"/>
                <a:ea typeface="DejaVu Sans"/>
              </a:rPr>
              <a:t>CompTIA Adjunct Instructor</a:t>
            </a:r>
          </a:p>
          <a:p>
            <a:pPr>
              <a:lnSpc>
                <a:spcPct val="100000"/>
              </a:lnSpc>
            </a:pPr>
            <a:r>
              <a:rPr lang="en-US" sz="2400" spc="-1" dirty="0">
                <a:solidFill>
                  <a:srgbClr val="576068"/>
                </a:solidFill>
                <a:latin typeface="Arial"/>
                <a:ea typeface="DejaVu Sans"/>
              </a:rPr>
              <a:t>Consultant, Coach, Content Developer</a:t>
            </a:r>
          </a:p>
          <a:p>
            <a:pPr>
              <a:lnSpc>
                <a:spcPct val="100000"/>
              </a:lnSpc>
            </a:pPr>
            <a:r>
              <a:rPr lang="en-US" sz="2400" spc="-1" dirty="0">
                <a:solidFill>
                  <a:srgbClr val="576068"/>
                </a:solidFill>
                <a:latin typeface="Arial"/>
                <a:ea typeface="DejaVu Sans"/>
              </a:rPr>
              <a:t>Researcher: Sec Awareness, App Sec, Threat Hunting, BEC</a:t>
            </a:r>
          </a:p>
          <a:p>
            <a:pPr>
              <a:lnSpc>
                <a:spcPct val="100000"/>
              </a:lnSpc>
            </a:pPr>
            <a:r>
              <a:rPr lang="en-US" sz="2400" spc="-1" dirty="0">
                <a:solidFill>
                  <a:srgbClr val="576068"/>
                </a:solidFill>
                <a:latin typeface="Arial"/>
                <a:ea typeface="DejaVu Sans"/>
              </a:rPr>
              <a:t>30-year veteran of the network &amp; cybersecurity industry </a:t>
            </a:r>
          </a:p>
          <a:p>
            <a:pPr>
              <a:lnSpc>
                <a:spcPct val="100000"/>
              </a:lnSpc>
            </a:pPr>
            <a:r>
              <a:rPr lang="en-US" sz="2400" spc="-1" dirty="0">
                <a:solidFill>
                  <a:srgbClr val="576068"/>
                </a:solidFill>
                <a:latin typeface="Arial"/>
              </a:rPr>
              <a:t>Former Novell CNI and CCIE </a:t>
            </a:r>
          </a:p>
          <a:p>
            <a:pPr>
              <a:lnSpc>
                <a:spcPct val="100000"/>
              </a:lnSpc>
            </a:pPr>
            <a:r>
              <a:rPr lang="en-US" sz="2400" spc="-1" dirty="0">
                <a:solidFill>
                  <a:srgbClr val="576068"/>
                </a:solidFill>
                <a:latin typeface="Arial"/>
              </a:rPr>
              <a:t>B.S. Comp Sci and M.S. Info Assurance</a:t>
            </a:r>
          </a:p>
          <a:p>
            <a:pPr>
              <a:lnSpc>
                <a:spcPct val="100000"/>
              </a:lnSpc>
            </a:pPr>
            <a:r>
              <a:rPr lang="en-US" sz="2400" spc="-1" dirty="0">
                <a:solidFill>
                  <a:srgbClr val="576068"/>
                </a:solidFill>
                <a:latin typeface="Arial"/>
              </a:rPr>
              <a:t>	Grad. Cert. in Teaching &amp; Learning (Adult Ed.) </a:t>
            </a:r>
          </a:p>
          <a:p>
            <a:pPr>
              <a:lnSpc>
                <a:spcPct val="100000"/>
              </a:lnSpc>
            </a:pPr>
            <a:r>
              <a:rPr lang="en-US" sz="2400" spc="-1" dirty="0">
                <a:solidFill>
                  <a:srgbClr val="576068"/>
                </a:solidFill>
                <a:latin typeface="Arial"/>
                <a:hlinkClick r:id="rId3"/>
              </a:rPr>
              <a:t>https://fordsnotes.com</a:t>
            </a:r>
            <a:r>
              <a:rPr lang="en-US" sz="2400" spc="-1" dirty="0">
                <a:solidFill>
                  <a:srgbClr val="576068"/>
                </a:solidFill>
                <a:latin typeface="Arial"/>
              </a:rPr>
              <a:t> </a:t>
            </a:r>
          </a:p>
          <a:p>
            <a:pPr>
              <a:lnSpc>
                <a:spcPct val="100000"/>
              </a:lnSpc>
            </a:pPr>
            <a:endParaRPr lang="en-US" spc="-1" dirty="0">
              <a:solidFill>
                <a:srgbClr val="576068"/>
              </a:solidFill>
              <a:latin typeface="Arial"/>
            </a:endParaRPr>
          </a:p>
        </p:txBody>
      </p:sp>
    </p:spTree>
    <p:extLst>
      <p:ext uri="{BB962C8B-B14F-4D97-AF65-F5344CB8AC3E}">
        <p14:creationId xmlns:p14="http://schemas.microsoft.com/office/powerpoint/2010/main" val="3631660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3754-9239-7A8F-5804-D52A9D7ED0EA}"/>
              </a:ext>
            </a:extLst>
          </p:cNvPr>
          <p:cNvSpPr>
            <a:spLocks noGrp="1"/>
          </p:cNvSpPr>
          <p:nvPr>
            <p:ph type="title"/>
          </p:nvPr>
        </p:nvSpPr>
        <p:spPr/>
        <p:txBody>
          <a:bodyPr/>
          <a:lstStyle/>
          <a:p>
            <a:r>
              <a:rPr lang="en-US" dirty="0"/>
              <a:t>Windows Certificate Manager</a:t>
            </a:r>
          </a:p>
        </p:txBody>
      </p:sp>
      <p:sp>
        <p:nvSpPr>
          <p:cNvPr id="3" name="Footer Placeholder 2">
            <a:extLst>
              <a:ext uri="{FF2B5EF4-FFF2-40B4-BE49-F238E27FC236}">
                <a16:creationId xmlns:a16="http://schemas.microsoft.com/office/drawing/2014/main" id="{CD794B1B-CE5C-E857-36FE-D2BC967F2A6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4E58425-E7BF-D5C0-19F2-00AD4EF13041}"/>
              </a:ext>
            </a:extLst>
          </p:cNvPr>
          <p:cNvSpPr>
            <a:spLocks noGrp="1"/>
          </p:cNvSpPr>
          <p:nvPr>
            <p:ph type="sldNum" sz="quarter" idx="12"/>
          </p:nvPr>
        </p:nvSpPr>
        <p:spPr/>
        <p:txBody>
          <a:bodyPr/>
          <a:lstStyle/>
          <a:p>
            <a:fld id="{4C542ED4-BA0C-4A53-8626-146FF5567600}" type="slidenum">
              <a:rPr lang="en-US" smtClean="0"/>
              <a:t>40</a:t>
            </a:fld>
            <a:endParaRPr lang="en-US"/>
          </a:p>
        </p:txBody>
      </p:sp>
      <p:pic>
        <p:nvPicPr>
          <p:cNvPr id="6" name="Picture 5">
            <a:extLst>
              <a:ext uri="{FF2B5EF4-FFF2-40B4-BE49-F238E27FC236}">
                <a16:creationId xmlns:a16="http://schemas.microsoft.com/office/drawing/2014/main" id="{14F9FD12-A2F0-AC40-AF9D-0F0FAD95FE39}"/>
              </a:ext>
            </a:extLst>
          </p:cNvPr>
          <p:cNvPicPr>
            <a:picLocks noChangeAspect="1"/>
          </p:cNvPicPr>
          <p:nvPr/>
        </p:nvPicPr>
        <p:blipFill rotWithShape="1">
          <a:blip r:embed="rId2"/>
          <a:srcRect l="1625" t="2654" r="1625"/>
          <a:stretch/>
        </p:blipFill>
        <p:spPr>
          <a:xfrm>
            <a:off x="2042432" y="1184023"/>
            <a:ext cx="4869950" cy="3462445"/>
          </a:xfrm>
          <a:prstGeom prst="rect">
            <a:avLst/>
          </a:prstGeom>
          <a:ln>
            <a:solidFill>
              <a:schemeClr val="tx1"/>
            </a:solidFill>
          </a:ln>
        </p:spPr>
      </p:pic>
    </p:spTree>
    <p:extLst>
      <p:ext uri="{BB962C8B-B14F-4D97-AF65-F5344CB8AC3E}">
        <p14:creationId xmlns:p14="http://schemas.microsoft.com/office/powerpoint/2010/main" val="1082888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81479-B763-A6EB-0830-33A1AC268EBD}"/>
              </a:ext>
            </a:extLst>
          </p:cNvPr>
          <p:cNvSpPr>
            <a:spLocks noGrp="1"/>
          </p:cNvSpPr>
          <p:nvPr>
            <p:ph type="title"/>
          </p:nvPr>
        </p:nvSpPr>
        <p:spPr>
          <a:xfrm>
            <a:off x="588822" y="86518"/>
            <a:ext cx="9143999" cy="603250"/>
          </a:xfrm>
        </p:spPr>
        <p:txBody>
          <a:bodyPr/>
          <a:lstStyle/>
          <a:p>
            <a:r>
              <a:rPr lang="en-US" noProof="0" dirty="0"/>
              <a:t>Digital Certificates​</a:t>
            </a:r>
          </a:p>
        </p:txBody>
      </p:sp>
      <p:sp>
        <p:nvSpPr>
          <p:cNvPr id="5" name="Slide Number Placeholder 4">
            <a:extLst>
              <a:ext uri="{FF2B5EF4-FFF2-40B4-BE49-F238E27FC236}">
                <a16:creationId xmlns:a16="http://schemas.microsoft.com/office/drawing/2014/main" id="{690E3F82-A4AD-2F1C-FA31-C07B6AE903F9}"/>
              </a:ext>
            </a:extLst>
          </p:cNvPr>
          <p:cNvSpPr>
            <a:spLocks noGrp="1"/>
          </p:cNvSpPr>
          <p:nvPr>
            <p:ph type="sldNum" sz="quarter" idx="13"/>
          </p:nvPr>
        </p:nvSpPr>
        <p:spPr/>
        <p:txBody>
          <a:bodyPr/>
          <a:lstStyle/>
          <a:p>
            <a:fld id="{B7CF8A19-3A9E-4ABC-B336-2FDDE321C72D}" type="slidenum">
              <a:rPr lang="en-US" smtClean="0"/>
              <a:pPr/>
              <a:t>41</a:t>
            </a:fld>
            <a:endParaRPr lang="en-US"/>
          </a:p>
        </p:txBody>
      </p:sp>
      <p:sp>
        <p:nvSpPr>
          <p:cNvPr id="6" name="Content Placeholder 5">
            <a:extLst>
              <a:ext uri="{FF2B5EF4-FFF2-40B4-BE49-F238E27FC236}">
                <a16:creationId xmlns:a16="http://schemas.microsoft.com/office/drawing/2014/main" id="{15638017-EFE7-8096-8ACB-09CF45F865CA}"/>
              </a:ext>
            </a:extLst>
          </p:cNvPr>
          <p:cNvSpPr>
            <a:spLocks noGrp="1"/>
          </p:cNvSpPr>
          <p:nvPr>
            <p:ph idx="1"/>
          </p:nvPr>
        </p:nvSpPr>
        <p:spPr/>
        <p:txBody>
          <a:bodyPr/>
          <a:lstStyle/>
          <a:p>
            <a:r>
              <a:rPr lang="en-US" noProof="0" dirty="0"/>
              <a:t>Contains subject’s public key​</a:t>
            </a:r>
          </a:p>
          <a:p>
            <a:r>
              <a:rPr lang="en-US" noProof="0" dirty="0"/>
              <a:t>Information identifying the subject plus usage and validity​</a:t>
            </a:r>
          </a:p>
          <a:p>
            <a:r>
              <a:rPr lang="en-US" noProof="0" dirty="0"/>
              <a:t>Digital certificate standards​</a:t>
            </a:r>
          </a:p>
          <a:p>
            <a:pPr lvl="1"/>
            <a:r>
              <a:rPr lang="en-US" noProof="0" dirty="0"/>
              <a:t>X.509 Public Key Infrastructure (PKIX)​</a:t>
            </a:r>
          </a:p>
          <a:p>
            <a:pPr lvl="1"/>
            <a:r>
              <a:rPr lang="en-US" noProof="0" dirty="0"/>
              <a:t>PKCS (Public Key Cryptography Standards)​​</a:t>
            </a:r>
          </a:p>
          <a:p>
            <a:endParaRPr lang="en-US" noProof="0" dirty="0"/>
          </a:p>
          <a:p>
            <a:endParaRPr lang="en-US" dirty="0"/>
          </a:p>
        </p:txBody>
      </p:sp>
      <p:pic>
        <p:nvPicPr>
          <p:cNvPr id="6146" name="Picture 2">
            <a:extLst>
              <a:ext uri="{FF2B5EF4-FFF2-40B4-BE49-F238E27FC236}">
                <a16:creationId xmlns:a16="http://schemas.microsoft.com/office/drawing/2014/main" id="{FC946D81-6E91-8F05-1B9D-C65AB0B85750}"/>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4644004" y="548481"/>
            <a:ext cx="3332443" cy="40465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18C8D1-8609-A2CB-406F-291D44204963}"/>
              </a:ext>
            </a:extLst>
          </p:cNvPr>
          <p:cNvSpPr txBox="1"/>
          <p:nvPr/>
        </p:nvSpPr>
        <p:spPr>
          <a:xfrm>
            <a:off x="246613" y="3590181"/>
            <a:ext cx="4152819" cy="1200329"/>
          </a:xfrm>
          <a:prstGeom prst="rect">
            <a:avLst/>
          </a:prstGeom>
          <a:noFill/>
        </p:spPr>
        <p:txBody>
          <a:bodyPr wrap="square">
            <a:spAutoFit/>
          </a:bodyPr>
          <a:lstStyle/>
          <a:p>
            <a:r>
              <a:rPr lang="en-US" dirty="0">
                <a:solidFill>
                  <a:srgbClr val="FF0000"/>
                </a:solidFill>
              </a:rPr>
              <a:t>X.509 and PKCS standards aren't listed in the exam objectives (though PKCS is in the acronyms list), so students should not need to learn them.</a:t>
            </a:r>
          </a:p>
        </p:txBody>
      </p:sp>
      <p:sp>
        <p:nvSpPr>
          <p:cNvPr id="8" name="Rectangle: Rounded Corners 7">
            <a:extLst>
              <a:ext uri="{FF2B5EF4-FFF2-40B4-BE49-F238E27FC236}">
                <a16:creationId xmlns:a16="http://schemas.microsoft.com/office/drawing/2014/main" id="{375194A9-FCC0-0BF9-1713-3EFF32C15D09}"/>
              </a:ext>
            </a:extLst>
          </p:cNvPr>
          <p:cNvSpPr/>
          <p:nvPr/>
        </p:nvSpPr>
        <p:spPr>
          <a:xfrm>
            <a:off x="197474" y="3590181"/>
            <a:ext cx="4302524" cy="1337888"/>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4101100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2D2C-FB21-1398-9F3D-08E845145FA5}"/>
              </a:ext>
            </a:extLst>
          </p:cNvPr>
          <p:cNvSpPr>
            <a:spLocks noGrp="1"/>
          </p:cNvSpPr>
          <p:nvPr>
            <p:ph type="title"/>
          </p:nvPr>
        </p:nvSpPr>
        <p:spPr>
          <a:xfrm>
            <a:off x="604126" y="86518"/>
            <a:ext cx="9143999" cy="603250"/>
          </a:xfrm>
        </p:spPr>
        <p:txBody>
          <a:bodyPr/>
          <a:lstStyle/>
          <a:p>
            <a:r>
              <a:rPr lang="en-US" noProof="0" dirty="0"/>
              <a:t>Root of Trust​</a:t>
            </a:r>
          </a:p>
        </p:txBody>
      </p:sp>
      <p:sp>
        <p:nvSpPr>
          <p:cNvPr id="4" name="Content Placeholder 3">
            <a:extLst>
              <a:ext uri="{FF2B5EF4-FFF2-40B4-BE49-F238E27FC236}">
                <a16:creationId xmlns:a16="http://schemas.microsoft.com/office/drawing/2014/main" id="{4B40EEE7-553E-204B-A7EA-2474DAEB8A3E}"/>
              </a:ext>
            </a:extLst>
          </p:cNvPr>
          <p:cNvSpPr>
            <a:spLocks noGrp="1"/>
          </p:cNvSpPr>
          <p:nvPr>
            <p:ph idx="12"/>
          </p:nvPr>
        </p:nvSpPr>
        <p:spPr/>
        <p:txBody>
          <a:bodyPr>
            <a:normAutofit fontScale="92500" lnSpcReduction="10000"/>
          </a:bodyPr>
          <a:lstStyle/>
          <a:p>
            <a:r>
              <a:rPr lang="en-US" noProof="0" dirty="0"/>
              <a:t>Root certificate</a:t>
            </a:r>
          </a:p>
          <a:p>
            <a:pPr lvl="1"/>
            <a:r>
              <a:rPr lang="en-US" noProof="0" dirty="0"/>
              <a:t>Self-signed, so users must trust in the CA’s security procedures</a:t>
            </a:r>
          </a:p>
          <a:p>
            <a:r>
              <a:rPr lang="en-US" noProof="0" dirty="0"/>
              <a:t>Single CA​</a:t>
            </a:r>
          </a:p>
          <a:p>
            <a:pPr lvl="1"/>
            <a:r>
              <a:rPr lang="en-US" noProof="0" dirty="0"/>
              <a:t>CA issues certificates directly to subjects</a:t>
            </a:r>
          </a:p>
          <a:p>
            <a:r>
              <a:rPr lang="en-US" noProof="0" dirty="0"/>
              <a:t>Hierarchical/chain of trust​</a:t>
            </a:r>
          </a:p>
          <a:p>
            <a:pPr lvl="1"/>
            <a:r>
              <a:rPr lang="en-US" noProof="0" dirty="0"/>
              <a:t>Root CA​</a:t>
            </a:r>
          </a:p>
          <a:p>
            <a:pPr lvl="1"/>
            <a:r>
              <a:rPr lang="en-US" noProof="0" dirty="0"/>
              <a:t>Intermediate CAs​</a:t>
            </a:r>
          </a:p>
          <a:p>
            <a:pPr lvl="1"/>
            <a:r>
              <a:rPr lang="en-US" noProof="0" dirty="0"/>
              <a:t>Leaf certificates​</a:t>
            </a:r>
          </a:p>
          <a:p>
            <a:r>
              <a:rPr lang="en-US" noProof="0" dirty="0"/>
              <a:t>Self-signed certificates</a:t>
            </a:r>
          </a:p>
          <a:p>
            <a:pPr lvl="1"/>
            <a:r>
              <a:rPr lang="en-US" dirty="0"/>
              <a:t>Use certificate security without PKI, but provide no root of trust</a:t>
            </a:r>
          </a:p>
        </p:txBody>
      </p:sp>
      <p:sp>
        <p:nvSpPr>
          <p:cNvPr id="5" name="Slide Number Placeholder 4">
            <a:extLst>
              <a:ext uri="{FF2B5EF4-FFF2-40B4-BE49-F238E27FC236}">
                <a16:creationId xmlns:a16="http://schemas.microsoft.com/office/drawing/2014/main" id="{1AB1C224-4B80-ABBD-F0F4-52B84237C72A}"/>
              </a:ext>
            </a:extLst>
          </p:cNvPr>
          <p:cNvSpPr>
            <a:spLocks noGrp="1"/>
          </p:cNvSpPr>
          <p:nvPr>
            <p:ph type="sldNum" sz="quarter" idx="13"/>
          </p:nvPr>
        </p:nvSpPr>
        <p:spPr/>
        <p:txBody>
          <a:bodyPr/>
          <a:lstStyle/>
          <a:p>
            <a:fld id="{B7CF8A19-3A9E-4ABC-B336-2FDDE321C72D}" type="slidenum">
              <a:rPr lang="en-US" smtClean="0"/>
              <a:pPr/>
              <a:t>42</a:t>
            </a:fld>
            <a:endParaRPr lang="en-US"/>
          </a:p>
        </p:txBody>
      </p:sp>
      <p:sp>
        <p:nvSpPr>
          <p:cNvPr id="6" name="TextBox 1">
            <a:extLst>
              <a:ext uri="{FF2B5EF4-FFF2-40B4-BE49-F238E27FC236}">
                <a16:creationId xmlns:a16="http://schemas.microsoft.com/office/drawing/2014/main" id="{07ABF1CA-5F65-6A5B-DF70-23C99E8D77B3}"/>
              </a:ext>
            </a:extLst>
          </p:cNvPr>
          <p:cNvSpPr txBox="1"/>
          <p:nvPr/>
        </p:nvSpPr>
        <p:spPr>
          <a:xfrm>
            <a:off x="344144" y="4820122"/>
            <a:ext cx="2664512" cy="2308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900" i="1" dirty="0">
                <a:solidFill>
                  <a:srgbClr val="45545F"/>
                </a:solidFill>
              </a:rPr>
              <a:t>Screenshot used with permission from Microsoft.</a:t>
            </a:r>
          </a:p>
        </p:txBody>
      </p:sp>
      <p:pic>
        <p:nvPicPr>
          <p:cNvPr id="7170" name="Picture 2">
            <a:extLst>
              <a:ext uri="{FF2B5EF4-FFF2-40B4-BE49-F238E27FC236}">
                <a16:creationId xmlns:a16="http://schemas.microsoft.com/office/drawing/2014/main" id="{44AADD05-519D-1AF9-F81A-71DB03B733E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9557" y="642143"/>
            <a:ext cx="3307499" cy="404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748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5895B-3151-1559-CBD2-42CBB358AAB6}"/>
              </a:ext>
            </a:extLst>
          </p:cNvPr>
          <p:cNvSpPr>
            <a:spLocks noGrp="1"/>
          </p:cNvSpPr>
          <p:nvPr>
            <p:ph type="title"/>
          </p:nvPr>
        </p:nvSpPr>
        <p:spPr>
          <a:xfrm>
            <a:off x="266700" y="102393"/>
            <a:ext cx="9143999" cy="603250"/>
          </a:xfrm>
        </p:spPr>
        <p:txBody>
          <a:bodyPr/>
          <a:lstStyle/>
          <a:p>
            <a:r>
              <a:rPr lang="en-US" noProof="0" dirty="0"/>
              <a:t>Certificate Signing Requests</a:t>
            </a:r>
          </a:p>
        </p:txBody>
      </p:sp>
      <p:sp>
        <p:nvSpPr>
          <p:cNvPr id="3" name="Content Placeholder 2">
            <a:extLst>
              <a:ext uri="{FF2B5EF4-FFF2-40B4-BE49-F238E27FC236}">
                <a16:creationId xmlns:a16="http://schemas.microsoft.com/office/drawing/2014/main" id="{0E0B7EFD-96D2-4D4B-EBA3-B6935CD482F9}"/>
              </a:ext>
            </a:extLst>
          </p:cNvPr>
          <p:cNvSpPr>
            <a:spLocks noGrp="1"/>
          </p:cNvSpPr>
          <p:nvPr>
            <p:ph idx="1"/>
          </p:nvPr>
        </p:nvSpPr>
        <p:spPr/>
        <p:txBody>
          <a:bodyPr>
            <a:normAutofit/>
          </a:bodyPr>
          <a:lstStyle/>
          <a:p>
            <a:r>
              <a:rPr lang="en-US" noProof="0" dirty="0"/>
              <a:t>Registration identification and authentication procedures​</a:t>
            </a:r>
          </a:p>
          <a:p>
            <a:r>
              <a:rPr lang="en-US" noProof="0" dirty="0"/>
              <a:t>Certificate Signing Request (CSR)​</a:t>
            </a:r>
          </a:p>
          <a:p>
            <a:pPr lvl="1"/>
            <a:r>
              <a:rPr lang="en-US" noProof="0" dirty="0"/>
              <a:t>Subject generates key pair and sends public key to CA with CSR​</a:t>
            </a:r>
          </a:p>
          <a:p>
            <a:pPr lvl="1"/>
            <a:r>
              <a:rPr lang="en-US" dirty="0"/>
              <a:t>Subject does NOT send private key: this must be kept known to the subject</a:t>
            </a:r>
            <a:endParaRPr lang="en-US" noProof="0" dirty="0"/>
          </a:p>
          <a:p>
            <a:pPr lvl="1"/>
            <a:r>
              <a:rPr lang="en-US" noProof="0" dirty="0"/>
              <a:t>CA performs subject identity checks​</a:t>
            </a:r>
          </a:p>
          <a:p>
            <a:pPr lvl="1"/>
            <a:r>
              <a:rPr lang="en-US" noProof="0" dirty="0"/>
              <a:t>CA signs and issues certificate​</a:t>
            </a:r>
          </a:p>
        </p:txBody>
      </p:sp>
      <p:sp>
        <p:nvSpPr>
          <p:cNvPr id="4" name="Slide Number Placeholder 3">
            <a:extLst>
              <a:ext uri="{FF2B5EF4-FFF2-40B4-BE49-F238E27FC236}">
                <a16:creationId xmlns:a16="http://schemas.microsoft.com/office/drawing/2014/main" id="{9552C491-6FBB-D954-EEBA-A7B96C50C122}"/>
              </a:ext>
            </a:extLst>
          </p:cNvPr>
          <p:cNvSpPr>
            <a:spLocks noGrp="1"/>
          </p:cNvSpPr>
          <p:nvPr>
            <p:ph type="sldNum" sz="quarter" idx="13"/>
          </p:nvPr>
        </p:nvSpPr>
        <p:spPr/>
        <p:txBody>
          <a:bodyPr/>
          <a:lstStyle/>
          <a:p>
            <a:fld id="{B7CF8A19-3A9E-4ABC-B336-2FDDE321C72D}" type="slidenum">
              <a:rPr lang="en-US" smtClean="0"/>
              <a:pPr/>
              <a:t>43</a:t>
            </a:fld>
            <a:endParaRPr lang="en-US"/>
          </a:p>
        </p:txBody>
      </p:sp>
      <p:pic>
        <p:nvPicPr>
          <p:cNvPr id="11266" name="Picture 2">
            <a:extLst>
              <a:ext uri="{FF2B5EF4-FFF2-40B4-BE49-F238E27FC236}">
                <a16:creationId xmlns:a16="http://schemas.microsoft.com/office/drawing/2014/main" id="{D1BC94E0-A4C3-8FA9-6757-A209206AD310}"/>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4616571" y="558006"/>
            <a:ext cx="4259202" cy="40465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060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4056-2632-8FFB-555E-D6484AD4D2D0}"/>
              </a:ext>
            </a:extLst>
          </p:cNvPr>
          <p:cNvSpPr>
            <a:spLocks noGrp="1"/>
          </p:cNvSpPr>
          <p:nvPr>
            <p:ph type="title"/>
          </p:nvPr>
        </p:nvSpPr>
        <p:spPr>
          <a:xfrm>
            <a:off x="264647" y="143510"/>
            <a:ext cx="9143999" cy="603250"/>
          </a:xfrm>
        </p:spPr>
        <p:txBody>
          <a:bodyPr/>
          <a:lstStyle/>
          <a:p>
            <a:r>
              <a:rPr lang="en-US" noProof="0" dirty="0"/>
              <a:t>Subject Name Attributes​</a:t>
            </a:r>
          </a:p>
        </p:txBody>
      </p:sp>
      <p:sp>
        <p:nvSpPr>
          <p:cNvPr id="3" name="Content Placeholder 2">
            <a:extLst>
              <a:ext uri="{FF2B5EF4-FFF2-40B4-BE49-F238E27FC236}">
                <a16:creationId xmlns:a16="http://schemas.microsoft.com/office/drawing/2014/main" id="{9424F089-B392-DE4F-39D0-8C99D6B0E373}"/>
              </a:ext>
            </a:extLst>
          </p:cNvPr>
          <p:cNvSpPr>
            <a:spLocks noGrp="1"/>
          </p:cNvSpPr>
          <p:nvPr>
            <p:ph idx="1"/>
          </p:nvPr>
        </p:nvSpPr>
        <p:spPr/>
        <p:txBody>
          <a:bodyPr>
            <a:normAutofit/>
          </a:bodyPr>
          <a:lstStyle/>
          <a:p>
            <a:r>
              <a:rPr lang="en-US" noProof="0" dirty="0"/>
              <a:t>Common Name (CN)​</a:t>
            </a:r>
          </a:p>
          <a:p>
            <a:pPr lvl="1"/>
            <a:r>
              <a:rPr lang="en-US" noProof="0" dirty="0"/>
              <a:t>Legacy method of recording fully qualified domain name (FQDN​)</a:t>
            </a:r>
          </a:p>
          <a:p>
            <a:pPr lvl="1"/>
            <a:r>
              <a:rPr lang="en-US" noProof="0" dirty="0"/>
              <a:t>Deprecated by standards​</a:t>
            </a:r>
          </a:p>
          <a:p>
            <a:pPr lvl="1"/>
            <a:r>
              <a:rPr lang="en-US" noProof="0" dirty="0"/>
              <a:t>BUT still used in many implementations​</a:t>
            </a:r>
          </a:p>
          <a:p>
            <a:r>
              <a:rPr lang="en-US" noProof="0" dirty="0"/>
              <a:t>Subject Alternative Name (SAN)​</a:t>
            </a:r>
          </a:p>
          <a:p>
            <a:pPr lvl="1"/>
            <a:r>
              <a:rPr lang="en-US" noProof="0" dirty="0"/>
              <a:t>Structured identifiers​: name and/or IP address</a:t>
            </a:r>
          </a:p>
          <a:p>
            <a:pPr lvl="1"/>
            <a:r>
              <a:rPr lang="en-US" noProof="0" dirty="0"/>
              <a:t>List multiple host/subdomains​</a:t>
            </a:r>
          </a:p>
          <a:p>
            <a:pPr lvl="1"/>
            <a:r>
              <a:rPr lang="en-US" noProof="0" dirty="0"/>
              <a:t>Use wildcard subdomain​​</a:t>
            </a:r>
          </a:p>
          <a:p>
            <a:endParaRPr lang="en-US" noProof="0" dirty="0"/>
          </a:p>
        </p:txBody>
      </p:sp>
      <p:sp>
        <p:nvSpPr>
          <p:cNvPr id="5" name="Slide Number Placeholder 4">
            <a:extLst>
              <a:ext uri="{FF2B5EF4-FFF2-40B4-BE49-F238E27FC236}">
                <a16:creationId xmlns:a16="http://schemas.microsoft.com/office/drawing/2014/main" id="{663DC135-6350-5F95-FC22-6111359AC247}"/>
              </a:ext>
            </a:extLst>
          </p:cNvPr>
          <p:cNvSpPr>
            <a:spLocks noGrp="1"/>
          </p:cNvSpPr>
          <p:nvPr>
            <p:ph type="sldNum" sz="quarter" idx="13"/>
          </p:nvPr>
        </p:nvSpPr>
        <p:spPr/>
        <p:txBody>
          <a:bodyPr/>
          <a:lstStyle/>
          <a:p>
            <a:fld id="{B7CF8A19-3A9E-4ABC-B336-2FDDE321C72D}" type="slidenum">
              <a:rPr lang="en-US" smtClean="0"/>
              <a:pPr/>
              <a:t>44</a:t>
            </a:fld>
            <a:endParaRPr lang="en-US"/>
          </a:p>
        </p:txBody>
      </p:sp>
      <p:sp>
        <p:nvSpPr>
          <p:cNvPr id="6" name="TextBox 1">
            <a:extLst>
              <a:ext uri="{FF2B5EF4-FFF2-40B4-BE49-F238E27FC236}">
                <a16:creationId xmlns:a16="http://schemas.microsoft.com/office/drawing/2014/main" id="{283952D4-71DB-5A64-04A4-C6C21173ACD4}"/>
              </a:ext>
            </a:extLst>
          </p:cNvPr>
          <p:cNvSpPr txBox="1"/>
          <p:nvPr/>
        </p:nvSpPr>
        <p:spPr>
          <a:xfrm>
            <a:off x="5873304" y="4820122"/>
            <a:ext cx="2664512" cy="2308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900" i="1" dirty="0">
                <a:solidFill>
                  <a:srgbClr val="45545F"/>
                </a:solidFill>
              </a:rPr>
              <a:t>Screenshot used with permission from Microsoft.</a:t>
            </a:r>
          </a:p>
        </p:txBody>
      </p:sp>
      <p:pic>
        <p:nvPicPr>
          <p:cNvPr id="8194" name="Picture 2">
            <a:extLst>
              <a:ext uri="{FF2B5EF4-FFF2-40B4-BE49-F238E27FC236}">
                <a16:creationId xmlns:a16="http://schemas.microsoft.com/office/drawing/2014/main" id="{B0CFB3BF-AA6D-C95F-9622-FF4506095277}"/>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5173294" y="548481"/>
            <a:ext cx="3307499" cy="404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721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Subject Alternative Name (SAN)</a:t>
            </a:r>
          </a:p>
        </p:txBody>
      </p:sp>
      <p:sp>
        <p:nvSpPr>
          <p:cNvPr id="3" name="Content Placeholder 2"/>
          <p:cNvSpPr>
            <a:spLocks noGrp="1"/>
          </p:cNvSpPr>
          <p:nvPr>
            <p:ph idx="1"/>
          </p:nvPr>
        </p:nvSpPr>
        <p:spPr>
          <a:xfrm>
            <a:off x="494179" y="897592"/>
            <a:ext cx="7876615" cy="1045508"/>
          </a:xfrm>
        </p:spPr>
        <p:txBody>
          <a:bodyPr>
            <a:normAutofit fontScale="77500" lnSpcReduction="20000"/>
          </a:bodyPr>
          <a:lstStyle/>
          <a:p>
            <a:pPr>
              <a:lnSpc>
                <a:spcPct val="160000"/>
              </a:lnSpc>
            </a:pPr>
            <a:r>
              <a:rPr lang="en-US" sz="1800" dirty="0"/>
              <a:t>Data field in digital certificate record that lets you </a:t>
            </a:r>
            <a:r>
              <a:rPr lang="en-US" sz="1800" b="1" i="1" dirty="0"/>
              <a:t>specify additional host names</a:t>
            </a:r>
            <a:r>
              <a:rPr lang="en-US" sz="1800" dirty="0"/>
              <a:t> (sites, IP addresses, common names, etc.) to be protected by a single SSL/TLS Certificate, such as a Multi-Domain (SAN) or Extended Validation Multi-Domain Certificate.</a:t>
            </a:r>
          </a:p>
          <a:p>
            <a:endParaRPr lang="en-US" dirty="0"/>
          </a:p>
        </p:txBody>
      </p:sp>
      <p:pic>
        <p:nvPicPr>
          <p:cNvPr id="19460" name="Picture 4" descr="Certificate with Subject Alternative Names"/>
          <p:cNvPicPr>
            <a:picLocks noChangeAspect="1" noChangeArrowheads="1"/>
          </p:cNvPicPr>
          <p:nvPr/>
        </p:nvPicPr>
        <p:blipFill rotWithShape="1">
          <a:blip r:embed="rId2">
            <a:extLst>
              <a:ext uri="{28A0092B-C50C-407E-A947-70E740481C1C}">
                <a14:useLocalDpi xmlns:a14="http://schemas.microsoft.com/office/drawing/2010/main" val="0"/>
              </a:ext>
            </a:extLst>
          </a:blip>
          <a:srcRect b="29568"/>
          <a:stretch/>
        </p:blipFill>
        <p:spPr bwMode="auto">
          <a:xfrm>
            <a:off x="921125" y="1943099"/>
            <a:ext cx="2888018" cy="26753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DW Tip of the Week: The Mailboxes at Echo Lake Apartments - WDW Radio">
            <a:extLst>
              <a:ext uri="{FF2B5EF4-FFF2-40B4-BE49-F238E27FC236}">
                <a16:creationId xmlns:a16="http://schemas.microsoft.com/office/drawing/2014/main" id="{12816D37-8913-4CBC-8A6F-86475CD157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8" t="11198" r="3083" b="8167"/>
          <a:stretch/>
        </p:blipFill>
        <p:spPr bwMode="auto">
          <a:xfrm>
            <a:off x="4572000" y="1943100"/>
            <a:ext cx="3973606" cy="209101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AB319F8-9D01-407A-B2DD-381559B9555C}"/>
              </a:ext>
            </a:extLst>
          </p:cNvPr>
          <p:cNvSpPr txBox="1">
            <a:spLocks/>
          </p:cNvSpPr>
          <p:nvPr/>
        </p:nvSpPr>
        <p:spPr>
          <a:xfrm>
            <a:off x="4044203" y="4034118"/>
            <a:ext cx="4961965" cy="675714"/>
          </a:xfrm>
          <a:prstGeom prst="rect">
            <a:avLst/>
          </a:prstGeom>
        </p:spPr>
        <p:txBody>
          <a:bodyPr vert="horz" lIns="0" tIns="34290" rIns="0" bIns="3429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lnSpc>
                <a:spcPct val="160000"/>
              </a:lnSpc>
            </a:pPr>
            <a:r>
              <a:rPr lang="en-US" sz="1800" dirty="0"/>
              <a:t>Like mailboxes at the Post Office.  One street (or IP) address with many individual boxes (SAN).</a:t>
            </a:r>
            <a:endParaRPr lang="en-US" sz="1500" dirty="0"/>
          </a:p>
        </p:txBody>
      </p:sp>
    </p:spTree>
    <p:extLst>
      <p:ext uri="{BB962C8B-B14F-4D97-AF65-F5344CB8AC3E}">
        <p14:creationId xmlns:p14="http://schemas.microsoft.com/office/powerpoint/2010/main" val="1944891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4D39-A95F-77E4-193D-17ADCD864002}"/>
              </a:ext>
            </a:extLst>
          </p:cNvPr>
          <p:cNvSpPr>
            <a:spLocks noGrp="1"/>
          </p:cNvSpPr>
          <p:nvPr>
            <p:ph type="title"/>
          </p:nvPr>
        </p:nvSpPr>
        <p:spPr>
          <a:xfrm>
            <a:off x="352425" y="48895"/>
            <a:ext cx="9143999" cy="603250"/>
          </a:xfrm>
        </p:spPr>
        <p:txBody>
          <a:bodyPr/>
          <a:lstStyle/>
          <a:p>
            <a:r>
              <a:rPr lang="en-US" noProof="0" dirty="0"/>
              <a:t>Certificate Revocation​</a:t>
            </a:r>
          </a:p>
        </p:txBody>
      </p:sp>
      <p:sp>
        <p:nvSpPr>
          <p:cNvPr id="4" name="Content Placeholder 3">
            <a:extLst>
              <a:ext uri="{FF2B5EF4-FFF2-40B4-BE49-F238E27FC236}">
                <a16:creationId xmlns:a16="http://schemas.microsoft.com/office/drawing/2014/main" id="{9B18F247-52E0-57B9-ED45-B86BA629E08C}"/>
              </a:ext>
            </a:extLst>
          </p:cNvPr>
          <p:cNvSpPr>
            <a:spLocks noGrp="1"/>
          </p:cNvSpPr>
          <p:nvPr>
            <p:ph idx="12"/>
          </p:nvPr>
        </p:nvSpPr>
        <p:spPr/>
        <p:txBody>
          <a:bodyPr>
            <a:normAutofit lnSpcReduction="10000"/>
          </a:bodyPr>
          <a:lstStyle/>
          <a:p>
            <a:r>
              <a:rPr lang="en-US" noProof="0" dirty="0"/>
              <a:t>Revocation versus suspension​</a:t>
            </a:r>
          </a:p>
          <a:p>
            <a:r>
              <a:rPr lang="en-US" noProof="0" dirty="0"/>
              <a:t>Reason codes​</a:t>
            </a:r>
          </a:p>
          <a:p>
            <a:r>
              <a:rPr lang="en-US" noProof="0" dirty="0"/>
              <a:t>Certificate Revocation List (CRL)​</a:t>
            </a:r>
          </a:p>
          <a:p>
            <a:pPr lvl="1"/>
            <a:r>
              <a:rPr lang="en-US" noProof="0" dirty="0"/>
              <a:t>List of revoked and suspended certificates​</a:t>
            </a:r>
          </a:p>
          <a:p>
            <a:pPr lvl="1"/>
            <a:r>
              <a:rPr lang="en-US" noProof="0" dirty="0"/>
              <a:t>Browser CRL checking​</a:t>
            </a:r>
          </a:p>
          <a:p>
            <a:r>
              <a:rPr lang="en-US" noProof="0" dirty="0"/>
              <a:t>Online Certificate Status Protocol (OCSP) ​</a:t>
            </a:r>
          </a:p>
          <a:p>
            <a:pPr lvl="1"/>
            <a:r>
              <a:rPr lang="en-US" noProof="0" dirty="0"/>
              <a:t>Client queries single certificate per transaction​</a:t>
            </a:r>
          </a:p>
          <a:p>
            <a:pPr lvl="1"/>
            <a:r>
              <a:rPr lang="en-US" noProof="0" dirty="0"/>
              <a:t>Provide real-time status information (though some rely on CRLs)​</a:t>
            </a:r>
          </a:p>
          <a:p>
            <a:endParaRPr lang="en-US" noProof="0" dirty="0"/>
          </a:p>
        </p:txBody>
      </p:sp>
      <p:sp>
        <p:nvSpPr>
          <p:cNvPr id="5" name="Slide Number Placeholder 4">
            <a:extLst>
              <a:ext uri="{FF2B5EF4-FFF2-40B4-BE49-F238E27FC236}">
                <a16:creationId xmlns:a16="http://schemas.microsoft.com/office/drawing/2014/main" id="{6FE55CBF-513C-D9F2-AAEB-A43F2F00FCA5}"/>
              </a:ext>
            </a:extLst>
          </p:cNvPr>
          <p:cNvSpPr>
            <a:spLocks noGrp="1"/>
          </p:cNvSpPr>
          <p:nvPr>
            <p:ph type="sldNum" sz="quarter" idx="13"/>
          </p:nvPr>
        </p:nvSpPr>
        <p:spPr/>
        <p:txBody>
          <a:bodyPr/>
          <a:lstStyle/>
          <a:p>
            <a:fld id="{B7CF8A19-3A9E-4ABC-B336-2FDDE321C72D}" type="slidenum">
              <a:rPr lang="en-US" smtClean="0"/>
              <a:pPr/>
              <a:t>46</a:t>
            </a:fld>
            <a:endParaRPr lang="en-US"/>
          </a:p>
        </p:txBody>
      </p:sp>
      <p:sp>
        <p:nvSpPr>
          <p:cNvPr id="6" name="Rectangle 5">
            <a:extLst>
              <a:ext uri="{FF2B5EF4-FFF2-40B4-BE49-F238E27FC236}">
                <a16:creationId xmlns:a16="http://schemas.microsoft.com/office/drawing/2014/main" id="{9A9A34B6-4EF7-BF1C-A19E-35787B9BB880}"/>
              </a:ext>
            </a:extLst>
          </p:cNvPr>
          <p:cNvSpPr/>
          <p:nvPr/>
        </p:nvSpPr>
        <p:spPr>
          <a:xfrm>
            <a:off x="127000" y="4060119"/>
            <a:ext cx="3066176" cy="2308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i="1" dirty="0">
                <a:solidFill>
                  <a:srgbClr val="45545F"/>
                </a:solidFill>
              </a:rPr>
              <a:t>Screenshot used with permission from Microsoft.</a:t>
            </a:r>
          </a:p>
        </p:txBody>
      </p:sp>
      <p:pic>
        <p:nvPicPr>
          <p:cNvPr id="9218" name="Picture 2">
            <a:extLst>
              <a:ext uri="{FF2B5EF4-FFF2-40B4-BE49-F238E27FC236}">
                <a16:creationId xmlns:a16="http://schemas.microsoft.com/office/drawing/2014/main" id="{8D9E3580-FDA5-81EB-A881-D48AEB42A5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055" y="746125"/>
            <a:ext cx="4162502" cy="404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53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1807-862B-3AF0-EC53-B57D1D572ACF}"/>
              </a:ext>
            </a:extLst>
          </p:cNvPr>
          <p:cNvSpPr>
            <a:spLocks noGrp="1"/>
          </p:cNvSpPr>
          <p:nvPr>
            <p:ph type="title"/>
          </p:nvPr>
        </p:nvSpPr>
        <p:spPr>
          <a:xfrm>
            <a:off x="276225" y="156210"/>
            <a:ext cx="9143999" cy="603250"/>
          </a:xfrm>
        </p:spPr>
        <p:txBody>
          <a:bodyPr/>
          <a:lstStyle/>
          <a:p>
            <a:r>
              <a:rPr lang="en-US" noProof="0" dirty="0"/>
              <a:t>Key Management​</a:t>
            </a:r>
          </a:p>
        </p:txBody>
      </p:sp>
      <p:sp>
        <p:nvSpPr>
          <p:cNvPr id="3" name="Content Placeholder 2">
            <a:extLst>
              <a:ext uri="{FF2B5EF4-FFF2-40B4-BE49-F238E27FC236}">
                <a16:creationId xmlns:a16="http://schemas.microsoft.com/office/drawing/2014/main" id="{A8CF43F6-AF30-B179-EF00-021022E9B8EB}"/>
              </a:ext>
            </a:extLst>
          </p:cNvPr>
          <p:cNvSpPr>
            <a:spLocks noGrp="1"/>
          </p:cNvSpPr>
          <p:nvPr>
            <p:ph idx="1"/>
          </p:nvPr>
        </p:nvSpPr>
        <p:spPr/>
        <p:txBody>
          <a:bodyPr>
            <a:normAutofit/>
          </a:bodyPr>
          <a:lstStyle/>
          <a:p>
            <a:r>
              <a:rPr lang="en-US" noProof="0" dirty="0"/>
              <a:t>Key lifecycle​</a:t>
            </a:r>
          </a:p>
          <a:p>
            <a:pPr lvl="1"/>
            <a:r>
              <a:rPr lang="en-US" noProof="0" dirty="0"/>
              <a:t>Key generation​</a:t>
            </a:r>
          </a:p>
          <a:p>
            <a:pPr lvl="1"/>
            <a:r>
              <a:rPr lang="en-US" noProof="0" dirty="0"/>
              <a:t>Storage​</a:t>
            </a:r>
          </a:p>
          <a:p>
            <a:pPr lvl="1"/>
            <a:r>
              <a:rPr lang="en-US" noProof="0" dirty="0"/>
              <a:t>Revocation​</a:t>
            </a:r>
          </a:p>
          <a:p>
            <a:pPr lvl="1"/>
            <a:r>
              <a:rPr lang="en-US" noProof="0" dirty="0"/>
              <a:t>Expiration and renewal​</a:t>
            </a:r>
          </a:p>
          <a:p>
            <a:r>
              <a:rPr lang="en-US" noProof="0" dirty="0"/>
              <a:t>Decentralized key management</a:t>
            </a:r>
          </a:p>
          <a:p>
            <a:pPr lvl="1"/>
            <a:r>
              <a:rPr lang="en-US" noProof="0" dirty="0"/>
              <a:t>Each host or user account stores its own private key</a:t>
            </a:r>
          </a:p>
          <a:p>
            <a:r>
              <a:rPr lang="en-US" noProof="0" dirty="0"/>
              <a:t>Key management system</a:t>
            </a:r>
          </a:p>
          <a:p>
            <a:pPr lvl="1"/>
            <a:r>
              <a:rPr lang="en-US" noProof="0" dirty="0"/>
              <a:t>Keys are generated and stored on a centralized server</a:t>
            </a:r>
          </a:p>
          <a:p>
            <a:pPr lvl="1"/>
            <a:r>
              <a:rPr lang="en-US" noProof="0" dirty="0"/>
              <a:t>Key Management Interoperability Protocol (KMIP)</a:t>
            </a:r>
          </a:p>
        </p:txBody>
      </p:sp>
      <p:sp>
        <p:nvSpPr>
          <p:cNvPr id="4" name="Slide Number Placeholder 3">
            <a:extLst>
              <a:ext uri="{FF2B5EF4-FFF2-40B4-BE49-F238E27FC236}">
                <a16:creationId xmlns:a16="http://schemas.microsoft.com/office/drawing/2014/main" id="{FFBF9AE6-7D6A-7D0E-4370-CE60308CBFD2}"/>
              </a:ext>
            </a:extLst>
          </p:cNvPr>
          <p:cNvSpPr>
            <a:spLocks noGrp="1"/>
          </p:cNvSpPr>
          <p:nvPr>
            <p:ph type="sldNum" sz="quarter" idx="10"/>
          </p:nvPr>
        </p:nvSpPr>
        <p:spPr/>
        <p:txBody>
          <a:bodyPr/>
          <a:lstStyle/>
          <a:p>
            <a:fld id="{B7CF8A19-3A9E-4ABC-B336-2FDDE321C72D}" type="slidenum">
              <a:rPr lang="en-US" smtClean="0"/>
              <a:pPr/>
              <a:t>47</a:t>
            </a:fld>
            <a:endParaRPr lang="en-US"/>
          </a:p>
        </p:txBody>
      </p:sp>
    </p:spTree>
    <p:extLst>
      <p:ext uri="{BB962C8B-B14F-4D97-AF65-F5344CB8AC3E}">
        <p14:creationId xmlns:p14="http://schemas.microsoft.com/office/powerpoint/2010/main" val="2498661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C7B3B8-6462-7851-72E4-EDDCEE7E3AE7}"/>
              </a:ext>
            </a:extLst>
          </p:cNvPr>
          <p:cNvSpPr>
            <a:spLocks noGrp="1"/>
          </p:cNvSpPr>
          <p:nvPr>
            <p:ph type="title"/>
          </p:nvPr>
        </p:nvSpPr>
        <p:spPr>
          <a:xfrm>
            <a:off x="371475" y="102393"/>
            <a:ext cx="9143999" cy="603250"/>
          </a:xfrm>
        </p:spPr>
        <p:txBody>
          <a:bodyPr/>
          <a:lstStyle/>
          <a:p>
            <a:r>
              <a:rPr lang="en-US" noProof="0" dirty="0" err="1"/>
              <a:t>Cryptoprocessors</a:t>
            </a:r>
            <a:r>
              <a:rPr lang="en-US" noProof="0" dirty="0"/>
              <a:t> </a:t>
            </a:r>
          </a:p>
        </p:txBody>
      </p:sp>
      <p:sp>
        <p:nvSpPr>
          <p:cNvPr id="3" name="Content Placeholder 2">
            <a:extLst>
              <a:ext uri="{FF2B5EF4-FFF2-40B4-BE49-F238E27FC236}">
                <a16:creationId xmlns:a16="http://schemas.microsoft.com/office/drawing/2014/main" id="{8AE21D15-22C5-ABC5-2659-E307B3EA4030}"/>
              </a:ext>
            </a:extLst>
          </p:cNvPr>
          <p:cNvSpPr>
            <a:spLocks noGrp="1"/>
          </p:cNvSpPr>
          <p:nvPr>
            <p:ph idx="1"/>
          </p:nvPr>
        </p:nvSpPr>
        <p:spPr/>
        <p:txBody>
          <a:bodyPr>
            <a:normAutofit fontScale="92500" lnSpcReduction="10000"/>
          </a:bodyPr>
          <a:lstStyle/>
          <a:p>
            <a:r>
              <a:rPr lang="en-US" noProof="0" dirty="0"/>
              <a:t>Key generation challenges</a:t>
            </a:r>
          </a:p>
          <a:p>
            <a:pPr lvl="1"/>
            <a:r>
              <a:rPr lang="en-US" dirty="0"/>
              <a:t>Entropy and random number generation</a:t>
            </a:r>
          </a:p>
          <a:p>
            <a:pPr lvl="1"/>
            <a:r>
              <a:rPr lang="en-US" dirty="0"/>
              <a:t>Tamper-evident storage</a:t>
            </a:r>
            <a:endParaRPr lang="en-US" noProof="0" dirty="0"/>
          </a:p>
          <a:p>
            <a:r>
              <a:rPr lang="en-US" noProof="0" dirty="0"/>
              <a:t>Trusted Platform Module (TPM)​</a:t>
            </a:r>
          </a:p>
          <a:p>
            <a:pPr lvl="1"/>
            <a:r>
              <a:rPr lang="en-US" noProof="0" dirty="0"/>
              <a:t>Cryptoprocessor implemented on CPU (or motherboard)</a:t>
            </a:r>
          </a:p>
          <a:p>
            <a:r>
              <a:rPr lang="en-US" noProof="0" dirty="0"/>
              <a:t>Hardware Security Module (HSM)​</a:t>
            </a:r>
          </a:p>
          <a:p>
            <a:pPr lvl="1"/>
            <a:r>
              <a:rPr lang="en-US" noProof="0" dirty="0"/>
              <a:t>Cryptoprocessor in removable or dedicated hardware form factor (or virtual appliance)</a:t>
            </a:r>
          </a:p>
          <a:p>
            <a:pPr lvl="1"/>
            <a:r>
              <a:rPr lang="en-US" noProof="0" dirty="0"/>
              <a:t>Reduced attack surface and tamper-evident​</a:t>
            </a:r>
          </a:p>
        </p:txBody>
      </p:sp>
      <p:sp>
        <p:nvSpPr>
          <p:cNvPr id="4" name="Slide Number Placeholder 3">
            <a:extLst>
              <a:ext uri="{FF2B5EF4-FFF2-40B4-BE49-F238E27FC236}">
                <a16:creationId xmlns:a16="http://schemas.microsoft.com/office/drawing/2014/main" id="{58C565A5-B011-A02B-32AF-55DEFD37C925}"/>
              </a:ext>
            </a:extLst>
          </p:cNvPr>
          <p:cNvSpPr>
            <a:spLocks noGrp="1"/>
          </p:cNvSpPr>
          <p:nvPr>
            <p:ph type="sldNum" sz="quarter" idx="13"/>
          </p:nvPr>
        </p:nvSpPr>
        <p:spPr/>
        <p:txBody>
          <a:bodyPr/>
          <a:lstStyle/>
          <a:p>
            <a:fld id="{B7CF8A19-3A9E-4ABC-B336-2FDDE321C72D}" type="slidenum">
              <a:rPr lang="en-US" smtClean="0"/>
              <a:pPr/>
              <a:t>48</a:t>
            </a:fld>
            <a:endParaRPr lang="en-US"/>
          </a:p>
        </p:txBody>
      </p:sp>
      <p:pic>
        <p:nvPicPr>
          <p:cNvPr id="12290" name="Picture 2" descr="Coding for the generation of the key using GPG.">
            <a:extLst>
              <a:ext uri="{FF2B5EF4-FFF2-40B4-BE49-F238E27FC236}">
                <a16:creationId xmlns:a16="http://schemas.microsoft.com/office/drawing/2014/main" id="{71C00D9B-1046-6CB3-A133-B13EC3A6CBC4}"/>
              </a:ext>
            </a:extLst>
          </p:cNvPr>
          <p:cNvPicPr>
            <a:picLocks noGrp="1" noChangeAspect="1" noChangeArrowheads="1"/>
          </p:cNvPicPr>
          <p:nvPr>
            <p:ph idx="12"/>
          </p:nvPr>
        </p:nvPicPr>
        <p:blipFill>
          <a:blip r:embed="rId2">
            <a:extLst>
              <a:ext uri="{28A0092B-C50C-407E-A947-70E740481C1C}">
                <a14:useLocalDpi xmlns:a14="http://schemas.microsoft.com/office/drawing/2010/main" val="0"/>
              </a:ext>
            </a:extLst>
          </a:blip>
          <a:srcRect/>
          <a:stretch>
            <a:fillRect/>
          </a:stretch>
        </p:blipFill>
        <p:spPr bwMode="auto">
          <a:xfrm>
            <a:off x="4637088" y="1166088"/>
            <a:ext cx="4379912" cy="320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0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0E354E-F473-D774-27E6-2C5F57604937}"/>
              </a:ext>
            </a:extLst>
          </p:cNvPr>
          <p:cNvSpPr>
            <a:spLocks noGrp="1"/>
          </p:cNvSpPr>
          <p:nvPr>
            <p:ph type="title"/>
          </p:nvPr>
        </p:nvSpPr>
        <p:spPr>
          <a:xfrm>
            <a:off x="457200" y="205979"/>
            <a:ext cx="8229600" cy="857250"/>
          </a:xfrm>
        </p:spPr>
        <p:txBody>
          <a:bodyPr anchor="ctr">
            <a:normAutofit/>
          </a:bodyPr>
          <a:lstStyle/>
          <a:p>
            <a:r>
              <a:rPr lang="en-US" dirty="0"/>
              <a:t>Secure Enclave</a:t>
            </a:r>
          </a:p>
        </p:txBody>
      </p:sp>
      <p:sp>
        <p:nvSpPr>
          <p:cNvPr id="14" name="Slide Number Placeholder 3">
            <a:extLst>
              <a:ext uri="{FF2B5EF4-FFF2-40B4-BE49-F238E27FC236}">
                <a16:creationId xmlns:a16="http://schemas.microsoft.com/office/drawing/2014/main" id="{4494C707-CB29-7BD5-6223-ACE1CA1240B9}"/>
              </a:ext>
            </a:extLst>
          </p:cNvPr>
          <p:cNvSpPr>
            <a:spLocks noGrp="1"/>
          </p:cNvSpPr>
          <p:nvPr>
            <p:ph type="sldNum" sz="quarter" idx="12"/>
          </p:nvPr>
        </p:nvSpPr>
        <p:spPr>
          <a:xfrm>
            <a:off x="8436858" y="4767263"/>
            <a:ext cx="249942" cy="273844"/>
          </a:xfrm>
        </p:spPr>
        <p:txBody>
          <a:bodyPr/>
          <a:lstStyle/>
          <a:p>
            <a:pPr>
              <a:spcAft>
                <a:spcPts val="600"/>
              </a:spcAft>
            </a:pPr>
            <a:fld id="{2066355A-084C-D24E-9AD2-7E4FC41EA627}" type="slidenum">
              <a:rPr lang="en-US" smtClean="0"/>
              <a:pPr>
                <a:spcAft>
                  <a:spcPts val="600"/>
                </a:spcAft>
              </a:pPr>
              <a:t>49</a:t>
            </a:fld>
            <a:endParaRPr lang="en-US"/>
          </a:p>
        </p:txBody>
      </p:sp>
      <p:sp>
        <p:nvSpPr>
          <p:cNvPr id="7" name="Content Placeholder 6">
            <a:extLst>
              <a:ext uri="{FF2B5EF4-FFF2-40B4-BE49-F238E27FC236}">
                <a16:creationId xmlns:a16="http://schemas.microsoft.com/office/drawing/2014/main" id="{4E5429B7-C107-DC00-640D-BCF2EF36BA13}"/>
              </a:ext>
            </a:extLst>
          </p:cNvPr>
          <p:cNvSpPr>
            <a:spLocks noGrp="1"/>
          </p:cNvSpPr>
          <p:nvPr>
            <p:ph idx="1"/>
          </p:nvPr>
        </p:nvSpPr>
        <p:spPr>
          <a:xfrm>
            <a:off x="294290" y="1211894"/>
            <a:ext cx="4118325" cy="2675983"/>
          </a:xfrm>
        </p:spPr>
        <p:txBody>
          <a:bodyPr/>
          <a:lstStyle/>
          <a:p>
            <a:pPr defTabSz="402336">
              <a:spcBef>
                <a:spcPts val="1056"/>
              </a:spcBef>
            </a:pPr>
            <a:r>
              <a:rPr lang="en-US" sz="1800" dirty="0"/>
              <a:t>Protects keys loaded in system memory</a:t>
            </a:r>
            <a:endParaRPr lang="en-US" sz="1800" noProof="0" dirty="0"/>
          </a:p>
          <a:p>
            <a:pPr marL="0" indent="0" defTabSz="402336">
              <a:spcBef>
                <a:spcPts val="1056"/>
              </a:spcBef>
              <a:buNone/>
            </a:pPr>
            <a:r>
              <a:rPr lang="en-US" sz="1800" kern="1200" dirty="0">
                <a:solidFill>
                  <a:srgbClr val="576068"/>
                </a:solidFill>
                <a:latin typeface="+mn-lt"/>
                <a:ea typeface="+mn-ea"/>
                <a:cs typeface="+mn-cs"/>
              </a:rPr>
              <a:t>“The Secure Enclave is a dedicated secure subsystem integrated into Apple systems on chip (SoCs). The Secure Enclave is isolated from the main processor to provide an extra layer of security and is designed to keep sensitive user data secure even when the Application Processor kernel becomes compromised.”</a:t>
            </a:r>
            <a:endParaRPr lang="en-US" sz="1800" dirty="0"/>
          </a:p>
        </p:txBody>
      </p:sp>
      <p:sp>
        <p:nvSpPr>
          <p:cNvPr id="5" name="Slide Number Placeholder 4">
            <a:extLst>
              <a:ext uri="{FF2B5EF4-FFF2-40B4-BE49-F238E27FC236}">
                <a16:creationId xmlns:a16="http://schemas.microsoft.com/office/drawing/2014/main" id="{A030C331-9383-0B08-2303-39ED55F3FAC2}"/>
              </a:ext>
            </a:extLst>
          </p:cNvPr>
          <p:cNvSpPr>
            <a:spLocks noGrp="1"/>
          </p:cNvSpPr>
          <p:nvPr>
            <p:ph type="sldNum" sz="quarter" idx="12"/>
          </p:nvPr>
        </p:nvSpPr>
        <p:spPr>
          <a:xfrm>
            <a:off x="7975779" y="4353449"/>
            <a:ext cx="220124" cy="241174"/>
          </a:xfrm>
        </p:spPr>
        <p:txBody>
          <a:bodyPr/>
          <a:lstStyle/>
          <a:p>
            <a:pPr defTabSz="402336">
              <a:spcAft>
                <a:spcPts val="600"/>
              </a:spcAft>
            </a:pPr>
            <a:fld id="{B7CF8A19-3A9E-4ABC-B336-2FDDE321C72D}" type="slidenum">
              <a:rPr lang="en-US" sz="792" kern="1200">
                <a:solidFill>
                  <a:srgbClr val="69727B"/>
                </a:solidFill>
                <a:latin typeface="+mn-lt"/>
                <a:ea typeface="+mn-ea"/>
                <a:cs typeface="+mn-cs"/>
              </a:rPr>
              <a:pPr defTabSz="402336">
                <a:spcAft>
                  <a:spcPts val="600"/>
                </a:spcAft>
              </a:pPr>
              <a:t>49</a:t>
            </a:fld>
            <a:endParaRPr lang="en-US"/>
          </a:p>
        </p:txBody>
      </p:sp>
      <p:sp>
        <p:nvSpPr>
          <p:cNvPr id="8" name="TextBox 7">
            <a:extLst>
              <a:ext uri="{FF2B5EF4-FFF2-40B4-BE49-F238E27FC236}">
                <a16:creationId xmlns:a16="http://schemas.microsoft.com/office/drawing/2014/main" id="{A5816CB4-1EC4-54D8-87CB-C415F5043AA1}"/>
              </a:ext>
            </a:extLst>
          </p:cNvPr>
          <p:cNvSpPr txBox="1"/>
          <p:nvPr/>
        </p:nvSpPr>
        <p:spPr>
          <a:xfrm>
            <a:off x="1436770" y="3996721"/>
            <a:ext cx="6559232" cy="336118"/>
          </a:xfrm>
          <a:prstGeom prst="rect">
            <a:avLst/>
          </a:prstGeom>
          <a:noFill/>
        </p:spPr>
        <p:txBody>
          <a:bodyPr wrap="none" rtlCol="0">
            <a:spAutoFit/>
          </a:bodyPr>
          <a:lstStyle/>
          <a:p>
            <a:pPr defTabSz="402336">
              <a:spcAft>
                <a:spcPts val="600"/>
              </a:spcAft>
            </a:pPr>
            <a:r>
              <a:rPr lang="en-US" sz="1584" kern="1200">
                <a:solidFill>
                  <a:schemeClr val="tx1"/>
                </a:solidFill>
                <a:latin typeface="+mn-lt"/>
                <a:ea typeface="+mn-ea"/>
                <a:cs typeface="+mn-cs"/>
              </a:rPr>
              <a:t>https://support.apple.com/guide/security/secure-enclave-sec59b0b31ff/web</a:t>
            </a:r>
            <a:endParaRPr lang="en-US"/>
          </a:p>
        </p:txBody>
      </p:sp>
      <p:pic>
        <p:nvPicPr>
          <p:cNvPr id="9" name="Picture 8">
            <a:extLst>
              <a:ext uri="{FF2B5EF4-FFF2-40B4-BE49-F238E27FC236}">
                <a16:creationId xmlns:a16="http://schemas.microsoft.com/office/drawing/2014/main" id="{3B9B4B17-F22E-D4EC-7A12-CC3170A2263C}"/>
              </a:ext>
            </a:extLst>
          </p:cNvPr>
          <p:cNvPicPr>
            <a:picLocks noChangeAspect="1"/>
          </p:cNvPicPr>
          <p:nvPr/>
        </p:nvPicPr>
        <p:blipFill>
          <a:blip r:embed="rId2"/>
          <a:stretch>
            <a:fillRect/>
          </a:stretch>
        </p:blipFill>
        <p:spPr>
          <a:xfrm>
            <a:off x="5161736" y="463269"/>
            <a:ext cx="2834266" cy="3412865"/>
          </a:xfrm>
          <a:prstGeom prst="rect">
            <a:avLst/>
          </a:prstGeom>
        </p:spPr>
      </p:pic>
    </p:spTree>
    <p:extLst>
      <p:ext uri="{BB962C8B-B14F-4D97-AF65-F5344CB8AC3E}">
        <p14:creationId xmlns:p14="http://schemas.microsoft.com/office/powerpoint/2010/main" val="337364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p:nvPr/>
        </p:nvSpPr>
        <p:spPr>
          <a:xfrm>
            <a:off x="0" y="2"/>
            <a:ext cx="9144000" cy="5143498"/>
          </a:xfrm>
          <a:prstGeom prst="rect">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266" name="Google Shape;266;p39"/>
          <p:cNvSpPr/>
          <p:nvPr/>
        </p:nvSpPr>
        <p:spPr>
          <a:xfrm flipH="1">
            <a:off x="-1" y="4806556"/>
            <a:ext cx="9143999" cy="342902"/>
          </a:xfrm>
          <a:prstGeom prst="rect">
            <a:avLst/>
          </a:prstGeom>
          <a:gradFill>
            <a:gsLst>
              <a:gs pos="0">
                <a:srgbClr val="000000">
                  <a:alpha val="95686"/>
                </a:srgbClr>
              </a:gs>
              <a:gs pos="34000">
                <a:srgbClr val="000000">
                  <a:alpha val="95686"/>
                </a:srgbClr>
              </a:gs>
              <a:gs pos="100000">
                <a:schemeClr val="accent1"/>
              </a:gs>
            </a:gsLst>
            <a:lin ang="8400000" scaled="0"/>
          </a:gra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267" name="Google Shape;267;p39"/>
          <p:cNvSpPr/>
          <p:nvPr/>
        </p:nvSpPr>
        <p:spPr>
          <a:xfrm flipH="1">
            <a:off x="-3" y="4806556"/>
            <a:ext cx="6086475" cy="336944"/>
          </a:xfrm>
          <a:prstGeom prst="rect">
            <a:avLst/>
          </a:prstGeom>
          <a:gradFill>
            <a:gsLst>
              <a:gs pos="0">
                <a:srgbClr val="2F5496">
                  <a:alpha val="58823"/>
                </a:srgbClr>
              </a:gs>
              <a:gs pos="28000">
                <a:srgbClr val="2F5496">
                  <a:alpha val="58823"/>
                </a:srgbClr>
              </a:gs>
              <a:gs pos="100000">
                <a:srgbClr val="000000">
                  <a:alpha val="69803"/>
                </a:srgbClr>
              </a:gs>
            </a:gsLst>
            <a:lin ang="11400000" scaled="0"/>
          </a:gra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268" name="Google Shape;268;p39"/>
          <p:cNvSpPr/>
          <p:nvPr/>
        </p:nvSpPr>
        <p:spPr>
          <a:xfrm>
            <a:off x="557216" y="1588264"/>
            <a:ext cx="8508705" cy="623248"/>
          </a:xfrm>
          <a:prstGeom prst="rect">
            <a:avLst/>
          </a:prstGeom>
          <a:noFill/>
          <a:ln>
            <a:noFill/>
          </a:ln>
        </p:spPr>
        <p:txBody>
          <a:bodyPr spcFirstLastPara="1" wrap="square" lIns="68569" tIns="34275" rIns="68569" bIns="34275" anchor="t" anchorCtr="0">
            <a:noAutofit/>
          </a:bodyPr>
          <a:lstStyle/>
          <a:p>
            <a:pPr>
              <a:buClr>
                <a:srgbClr val="4472C4"/>
              </a:buClr>
              <a:buSzPts val="2400"/>
            </a:pPr>
            <a:r>
              <a:rPr lang="en-US">
                <a:solidFill>
                  <a:srgbClr val="4472C4"/>
                </a:solidFill>
                <a:latin typeface="Calibri"/>
                <a:ea typeface="Calibri"/>
                <a:cs typeface="Calibri"/>
                <a:sym typeface="Calibri"/>
              </a:rPr>
              <a:t>The CompTIA Instructor Network (CIN) is a worldwide community for instructors who provide CompTIA certification training. </a:t>
            </a:r>
            <a:endParaRPr>
              <a:solidFill>
                <a:srgbClr val="4472C4"/>
              </a:solidFill>
              <a:latin typeface="Calibri"/>
              <a:ea typeface="Calibri"/>
              <a:cs typeface="Calibri"/>
              <a:sym typeface="Calibri"/>
            </a:endParaRPr>
          </a:p>
        </p:txBody>
      </p:sp>
      <p:sp>
        <p:nvSpPr>
          <p:cNvPr id="269" name="Google Shape;269;p39"/>
          <p:cNvSpPr/>
          <p:nvPr/>
        </p:nvSpPr>
        <p:spPr>
          <a:xfrm>
            <a:off x="557216" y="2357543"/>
            <a:ext cx="8442734" cy="1834397"/>
          </a:xfrm>
          <a:prstGeom prst="rect">
            <a:avLst/>
          </a:prstGeom>
          <a:noFill/>
          <a:ln>
            <a:noFill/>
          </a:ln>
        </p:spPr>
        <p:txBody>
          <a:bodyPr spcFirstLastPara="1" wrap="square" lIns="68569" tIns="34275" rIns="68569" bIns="34275" anchor="t" anchorCtr="0">
            <a:noAutofit/>
          </a:bodyPr>
          <a:lstStyle/>
          <a:p>
            <a:pPr>
              <a:lnSpc>
                <a:spcPct val="107000"/>
              </a:lnSpc>
              <a:buClr>
                <a:srgbClr val="000000"/>
              </a:buClr>
              <a:buSzPts val="2400"/>
            </a:pPr>
            <a:r>
              <a:rPr lang="en-US">
                <a:solidFill>
                  <a:srgbClr val="000000"/>
                </a:solidFill>
                <a:latin typeface="Calibri"/>
                <a:ea typeface="Calibri"/>
                <a:cs typeface="Calibri"/>
                <a:sym typeface="Calibri"/>
              </a:rPr>
              <a:t>Benefits of being a community member include:</a:t>
            </a:r>
            <a:endParaRPr sz="1350"/>
          </a:p>
          <a:p>
            <a:pPr marL="600075" lvl="1" indent="-257175">
              <a:lnSpc>
                <a:spcPct val="107000"/>
              </a:lnSpc>
              <a:buClr>
                <a:srgbClr val="000000"/>
              </a:buClr>
              <a:buSzPts val="2400"/>
              <a:buFont typeface="Noto Sans Symbols"/>
              <a:buChar char="∙"/>
            </a:pPr>
            <a:r>
              <a:rPr lang="en-US">
                <a:solidFill>
                  <a:srgbClr val="000000"/>
                </a:solidFill>
                <a:latin typeface="Calibri"/>
                <a:ea typeface="Calibri"/>
                <a:cs typeface="Calibri"/>
                <a:sym typeface="Calibri"/>
              </a:rPr>
              <a:t>Communicate and collaborate with CompTIA staff and other instructors.</a:t>
            </a:r>
            <a:endParaRPr>
              <a:solidFill>
                <a:srgbClr val="000000"/>
              </a:solidFill>
              <a:latin typeface="Calibri"/>
              <a:ea typeface="Calibri"/>
              <a:cs typeface="Calibri"/>
              <a:sym typeface="Calibri"/>
            </a:endParaRPr>
          </a:p>
          <a:p>
            <a:pPr marL="600075" lvl="1" indent="-257175">
              <a:lnSpc>
                <a:spcPct val="107000"/>
              </a:lnSpc>
              <a:buClr>
                <a:srgbClr val="000000"/>
              </a:buClr>
              <a:buSzPts val="2400"/>
              <a:buFont typeface="Noto Sans Symbols"/>
              <a:buChar char="∙"/>
            </a:pPr>
            <a:r>
              <a:rPr lang="en-US">
                <a:solidFill>
                  <a:srgbClr val="000000"/>
                </a:solidFill>
                <a:latin typeface="Calibri"/>
                <a:ea typeface="Calibri"/>
                <a:cs typeface="Calibri"/>
                <a:sym typeface="Calibri"/>
              </a:rPr>
              <a:t>Access resources for students to understand the value of getting certified. </a:t>
            </a:r>
            <a:endParaRPr>
              <a:solidFill>
                <a:srgbClr val="000000"/>
              </a:solidFill>
              <a:latin typeface="Calibri"/>
              <a:ea typeface="Calibri"/>
              <a:cs typeface="Calibri"/>
              <a:sym typeface="Calibri"/>
            </a:endParaRPr>
          </a:p>
          <a:p>
            <a:pPr marL="600075" lvl="1" indent="-257175">
              <a:lnSpc>
                <a:spcPct val="107000"/>
              </a:lnSpc>
              <a:buClr>
                <a:srgbClr val="000000"/>
              </a:buClr>
              <a:buSzPts val="2400"/>
              <a:buFont typeface="Noto Sans Symbols"/>
              <a:buChar char="∙"/>
            </a:pPr>
            <a:r>
              <a:rPr lang="en-US">
                <a:solidFill>
                  <a:srgbClr val="000000"/>
                </a:solidFill>
                <a:latin typeface="Calibri"/>
                <a:ea typeface="Calibri"/>
                <a:cs typeface="Calibri"/>
                <a:sym typeface="Calibri"/>
              </a:rPr>
              <a:t>Receive complimentary training and tools from CompTIA to enrich your classroom. </a:t>
            </a:r>
            <a:endParaRPr>
              <a:solidFill>
                <a:srgbClr val="000000"/>
              </a:solidFill>
              <a:latin typeface="Calibri"/>
              <a:ea typeface="Calibri"/>
              <a:cs typeface="Calibri"/>
              <a:sym typeface="Calibri"/>
            </a:endParaRPr>
          </a:p>
          <a:p>
            <a:pPr marL="600075" lvl="1" indent="-257175">
              <a:lnSpc>
                <a:spcPct val="107000"/>
              </a:lnSpc>
              <a:buClr>
                <a:srgbClr val="000000"/>
              </a:buClr>
              <a:buSzPts val="2400"/>
              <a:buFont typeface="Noto Sans Symbols"/>
              <a:buChar char="∙"/>
            </a:pPr>
            <a:r>
              <a:rPr lang="en-US">
                <a:solidFill>
                  <a:srgbClr val="000000"/>
                </a:solidFill>
                <a:latin typeface="Calibri"/>
                <a:ea typeface="Calibri"/>
                <a:cs typeface="Calibri"/>
                <a:sym typeface="Calibri"/>
              </a:rPr>
              <a:t>Become proficient at teaching CompTIA standards. </a:t>
            </a:r>
            <a:endParaRPr>
              <a:solidFill>
                <a:srgbClr val="000000"/>
              </a:solidFill>
              <a:latin typeface="Calibri"/>
              <a:ea typeface="Calibri"/>
              <a:cs typeface="Calibri"/>
              <a:sym typeface="Calibri"/>
            </a:endParaRPr>
          </a:p>
          <a:p>
            <a:pPr marL="600075" lvl="1" indent="-257175">
              <a:lnSpc>
                <a:spcPct val="107000"/>
              </a:lnSpc>
              <a:buClr>
                <a:srgbClr val="000000"/>
              </a:buClr>
              <a:buSzPts val="2400"/>
              <a:buFont typeface="Noto Sans Symbols"/>
              <a:buChar char="∙"/>
            </a:pPr>
            <a:r>
              <a:rPr lang="en-US">
                <a:solidFill>
                  <a:srgbClr val="000000"/>
                </a:solidFill>
                <a:latin typeface="Calibri"/>
                <a:ea typeface="Calibri"/>
                <a:cs typeface="Calibri"/>
                <a:sym typeface="Calibri"/>
              </a:rPr>
              <a:t>Share best practices and resources with each other. </a:t>
            </a:r>
            <a:endParaRPr>
              <a:solidFill>
                <a:srgbClr val="000000"/>
              </a:solidFill>
              <a:latin typeface="Calibri"/>
              <a:ea typeface="Calibri"/>
              <a:cs typeface="Calibri"/>
              <a:sym typeface="Calibri"/>
            </a:endParaRPr>
          </a:p>
        </p:txBody>
      </p:sp>
      <p:sp>
        <p:nvSpPr>
          <p:cNvPr id="270" name="Google Shape;270;p39"/>
          <p:cNvSpPr txBox="1"/>
          <p:nvPr/>
        </p:nvSpPr>
        <p:spPr>
          <a:xfrm>
            <a:off x="3319756" y="4408183"/>
            <a:ext cx="2679725" cy="392385"/>
          </a:xfrm>
          <a:prstGeom prst="rect">
            <a:avLst/>
          </a:prstGeom>
          <a:noFill/>
          <a:ln>
            <a:noFill/>
          </a:ln>
        </p:spPr>
        <p:txBody>
          <a:bodyPr spcFirstLastPara="1" wrap="square" lIns="68569" tIns="34275" rIns="68569" bIns="34275" anchor="t" anchorCtr="0">
            <a:spAutoFit/>
          </a:bodyPr>
          <a:lstStyle/>
          <a:p>
            <a:pPr>
              <a:buClr>
                <a:srgbClr val="FF0000"/>
              </a:buClr>
              <a:buSzPts val="2800"/>
            </a:pPr>
            <a:r>
              <a:rPr lang="en-US" sz="2100">
                <a:solidFill>
                  <a:srgbClr val="FF0000"/>
                </a:solidFill>
                <a:latin typeface="Calibri"/>
                <a:ea typeface="Calibri"/>
                <a:cs typeface="Calibri"/>
                <a:sym typeface="Calibri"/>
              </a:rPr>
              <a:t>https://cin.comptia.org</a:t>
            </a:r>
            <a:endParaRPr sz="1350"/>
          </a:p>
        </p:txBody>
      </p:sp>
      <p:pic>
        <p:nvPicPr>
          <p:cNvPr id="271" name="Google Shape;271;p39" descr="A close up of a logo&#10;&#10;Description automatically generated"/>
          <p:cNvPicPr preferRelativeResize="0"/>
          <p:nvPr/>
        </p:nvPicPr>
        <p:blipFill rotWithShape="1">
          <a:blip r:embed="rId3">
            <a:alphaModFix/>
          </a:blip>
          <a:srcRect t="29710" b="33345"/>
          <a:stretch/>
        </p:blipFill>
        <p:spPr>
          <a:xfrm>
            <a:off x="1" y="168812"/>
            <a:ext cx="4108094" cy="1517667"/>
          </a:xfrm>
          <a:prstGeom prst="rect">
            <a:avLst/>
          </a:prstGeom>
          <a:noFill/>
          <a:ln>
            <a:noFill/>
          </a:ln>
        </p:spPr>
      </p:pic>
      <p:pic>
        <p:nvPicPr>
          <p:cNvPr id="272" name="Google Shape;272;p39" descr="A picture containing logo&#10;&#10;Description automatically generated"/>
          <p:cNvPicPr preferRelativeResize="0"/>
          <p:nvPr/>
        </p:nvPicPr>
        <p:blipFill rotWithShape="1">
          <a:blip r:embed="rId4">
            <a:alphaModFix/>
          </a:blip>
          <a:srcRect/>
          <a:stretch/>
        </p:blipFill>
        <p:spPr>
          <a:xfrm>
            <a:off x="7253806" y="3709448"/>
            <a:ext cx="1212113" cy="89494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790-3493-35F4-611B-5E295719F3E8}"/>
              </a:ext>
            </a:extLst>
          </p:cNvPr>
          <p:cNvSpPr>
            <a:spLocks noGrp="1"/>
          </p:cNvSpPr>
          <p:nvPr>
            <p:ph type="title"/>
          </p:nvPr>
        </p:nvSpPr>
        <p:spPr>
          <a:xfrm>
            <a:off x="361950" y="146685"/>
            <a:ext cx="9143999" cy="603250"/>
          </a:xfrm>
        </p:spPr>
        <p:txBody>
          <a:bodyPr/>
          <a:lstStyle/>
          <a:p>
            <a:r>
              <a:rPr lang="en-US" noProof="0" dirty="0"/>
              <a:t>Key Escrow​</a:t>
            </a:r>
          </a:p>
        </p:txBody>
      </p:sp>
      <p:sp>
        <p:nvSpPr>
          <p:cNvPr id="3" name="Content Placeholder 2">
            <a:extLst>
              <a:ext uri="{FF2B5EF4-FFF2-40B4-BE49-F238E27FC236}">
                <a16:creationId xmlns:a16="http://schemas.microsoft.com/office/drawing/2014/main" id="{76A0494B-079D-3517-AE70-58F8831D7BAD}"/>
              </a:ext>
            </a:extLst>
          </p:cNvPr>
          <p:cNvSpPr>
            <a:spLocks noGrp="1"/>
          </p:cNvSpPr>
          <p:nvPr>
            <p:ph idx="1"/>
          </p:nvPr>
        </p:nvSpPr>
        <p:spPr/>
        <p:txBody>
          <a:bodyPr>
            <a:normAutofit/>
          </a:bodyPr>
          <a:lstStyle/>
          <a:p>
            <a:r>
              <a:rPr lang="en-US" noProof="0" dirty="0"/>
              <a:t>Keys can be backed up to protect against data loss​</a:t>
            </a:r>
          </a:p>
          <a:p>
            <a:r>
              <a:rPr lang="en-US" noProof="0" dirty="0"/>
              <a:t>Anyone with access to backup keys could impersonate the true key holder​</a:t>
            </a:r>
          </a:p>
          <a:p>
            <a:r>
              <a:rPr lang="en-US" noProof="0" dirty="0"/>
              <a:t>Escrow backup​</a:t>
            </a:r>
          </a:p>
          <a:p>
            <a:pPr lvl="1"/>
            <a:r>
              <a:rPr lang="en-US" noProof="0" dirty="0"/>
              <a:t>Placing archived keys with a trusted third party​</a:t>
            </a:r>
          </a:p>
          <a:p>
            <a:r>
              <a:rPr lang="en-US" noProof="0" dirty="0"/>
              <a:t>M-of-N control</a:t>
            </a:r>
          </a:p>
          <a:p>
            <a:pPr lvl="1"/>
            <a:r>
              <a:rPr lang="en-US" noProof="0" dirty="0"/>
              <a:t>Key recovery processes can be protected by M of N control​</a:t>
            </a:r>
          </a:p>
          <a:p>
            <a:pPr lvl="1"/>
            <a:r>
              <a:rPr lang="en-US" dirty="0"/>
              <a:t>Split key into multiple parts held by different key recovery agents</a:t>
            </a:r>
          </a:p>
          <a:p>
            <a:pPr lvl="1"/>
            <a:r>
              <a:rPr lang="en-US" dirty="0"/>
              <a:t>A feature often found in HSM</a:t>
            </a:r>
          </a:p>
          <a:p>
            <a:pPr lvl="2"/>
            <a:r>
              <a:rPr lang="en-US" noProof="0" dirty="0"/>
              <a:t>See vendors </a:t>
            </a:r>
            <a:r>
              <a:rPr lang="en-US" noProof="0" dirty="0" err="1"/>
              <a:t>Hytrust</a:t>
            </a:r>
            <a:r>
              <a:rPr lang="en-US" noProof="0" dirty="0"/>
              <a:t> &amp; Thales</a:t>
            </a:r>
          </a:p>
        </p:txBody>
      </p:sp>
      <p:sp>
        <p:nvSpPr>
          <p:cNvPr id="4" name="Slide Number Placeholder 3">
            <a:extLst>
              <a:ext uri="{FF2B5EF4-FFF2-40B4-BE49-F238E27FC236}">
                <a16:creationId xmlns:a16="http://schemas.microsoft.com/office/drawing/2014/main" id="{E1903323-10E9-DDD7-040D-D0B694DF4038}"/>
              </a:ext>
            </a:extLst>
          </p:cNvPr>
          <p:cNvSpPr>
            <a:spLocks noGrp="1"/>
          </p:cNvSpPr>
          <p:nvPr>
            <p:ph type="sldNum" sz="quarter" idx="10"/>
          </p:nvPr>
        </p:nvSpPr>
        <p:spPr/>
        <p:txBody>
          <a:bodyPr/>
          <a:lstStyle/>
          <a:p>
            <a:fld id="{B7CF8A19-3A9E-4ABC-B336-2FDDE321C72D}" type="slidenum">
              <a:rPr lang="en-US" smtClean="0"/>
              <a:pPr/>
              <a:t>50</a:t>
            </a:fld>
            <a:endParaRPr lang="en-US"/>
          </a:p>
        </p:txBody>
      </p:sp>
    </p:spTree>
    <p:extLst>
      <p:ext uri="{BB962C8B-B14F-4D97-AF65-F5344CB8AC3E}">
        <p14:creationId xmlns:p14="http://schemas.microsoft.com/office/powerpoint/2010/main" val="3173009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20A6-2FBE-FFCC-0A89-7C95C2B4E090}"/>
              </a:ext>
            </a:extLst>
          </p:cNvPr>
          <p:cNvSpPr>
            <a:spLocks noGrp="1"/>
          </p:cNvSpPr>
          <p:nvPr>
            <p:ph type="ctrTitle"/>
          </p:nvPr>
        </p:nvSpPr>
        <p:spPr>
          <a:xfrm>
            <a:off x="650366" y="1051278"/>
            <a:ext cx="7981244" cy="1100674"/>
          </a:xfrm>
        </p:spPr>
        <p:txBody>
          <a:bodyPr anchor="b">
            <a:normAutofit/>
          </a:bodyPr>
          <a:lstStyle/>
          <a:p>
            <a:r>
              <a:rPr lang="en-US" dirty="0"/>
              <a:t>Topic 3C</a:t>
            </a:r>
          </a:p>
        </p:txBody>
      </p:sp>
      <p:sp>
        <p:nvSpPr>
          <p:cNvPr id="3" name="Text Placeholder 2">
            <a:extLst>
              <a:ext uri="{FF2B5EF4-FFF2-40B4-BE49-F238E27FC236}">
                <a16:creationId xmlns:a16="http://schemas.microsoft.com/office/drawing/2014/main" id="{A59CDEA3-C825-8D44-639B-68C433FCDEE3}"/>
              </a:ext>
            </a:extLst>
          </p:cNvPr>
          <p:cNvSpPr>
            <a:spLocks noGrp="1"/>
          </p:cNvSpPr>
          <p:nvPr>
            <p:ph type="subTitle" idx="1"/>
          </p:nvPr>
        </p:nvSpPr>
        <p:spPr>
          <a:xfrm>
            <a:off x="650366" y="2159007"/>
            <a:ext cx="6207634" cy="489656"/>
          </a:xfrm>
        </p:spPr>
        <p:txBody>
          <a:bodyPr>
            <a:normAutofit/>
          </a:bodyPr>
          <a:lstStyle/>
          <a:p>
            <a:r>
              <a:rPr lang="en-US" dirty="0"/>
              <a:t>Cryptographic Solutions</a:t>
            </a:r>
          </a:p>
        </p:txBody>
      </p:sp>
    </p:spTree>
    <p:extLst>
      <p:ext uri="{BB962C8B-B14F-4D97-AF65-F5344CB8AC3E}">
        <p14:creationId xmlns:p14="http://schemas.microsoft.com/office/powerpoint/2010/main" val="1461500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31962-171E-45F2-CA89-20BCDD31EA05}"/>
              </a:ext>
            </a:extLst>
          </p:cNvPr>
          <p:cNvSpPr>
            <a:spLocks noGrp="1"/>
          </p:cNvSpPr>
          <p:nvPr>
            <p:ph type="title"/>
          </p:nvPr>
        </p:nvSpPr>
        <p:spPr/>
        <p:txBody>
          <a:bodyPr/>
          <a:lstStyle/>
          <a:p>
            <a:r>
              <a:rPr lang="en-US" noProof="0" dirty="0"/>
              <a:t>Encryption Supporting Confidentiality</a:t>
            </a:r>
          </a:p>
        </p:txBody>
      </p:sp>
      <p:sp>
        <p:nvSpPr>
          <p:cNvPr id="3" name="Content Placeholder 2">
            <a:extLst>
              <a:ext uri="{FF2B5EF4-FFF2-40B4-BE49-F238E27FC236}">
                <a16:creationId xmlns:a16="http://schemas.microsoft.com/office/drawing/2014/main" id="{B969821D-40E2-DC7D-ABCF-1DED9E16662B}"/>
              </a:ext>
            </a:extLst>
          </p:cNvPr>
          <p:cNvSpPr>
            <a:spLocks noGrp="1"/>
          </p:cNvSpPr>
          <p:nvPr>
            <p:ph sz="half" idx="1"/>
          </p:nvPr>
        </p:nvSpPr>
        <p:spPr/>
        <p:txBody>
          <a:bodyPr>
            <a:normAutofit/>
          </a:bodyPr>
          <a:lstStyle/>
          <a:p>
            <a:r>
              <a:rPr lang="en-US" noProof="0" dirty="0"/>
              <a:t>Data states</a:t>
            </a:r>
          </a:p>
          <a:p>
            <a:pPr lvl="1"/>
            <a:r>
              <a:rPr lang="en-US" noProof="0" dirty="0"/>
              <a:t>Data at rest</a:t>
            </a:r>
          </a:p>
          <a:p>
            <a:pPr lvl="2"/>
            <a:r>
              <a:rPr lang="en-US" dirty="0"/>
              <a:t>Windows </a:t>
            </a:r>
            <a:r>
              <a:rPr lang="en-US" dirty="0" err="1"/>
              <a:t>Bitlocker</a:t>
            </a:r>
            <a:r>
              <a:rPr lang="en-US" noProof="0" dirty="0"/>
              <a:t> </a:t>
            </a:r>
          </a:p>
          <a:p>
            <a:pPr lvl="1"/>
            <a:r>
              <a:rPr lang="en-US" dirty="0"/>
              <a:t>D</a:t>
            </a:r>
            <a:r>
              <a:rPr lang="en-US" noProof="0" dirty="0" err="1"/>
              <a:t>ata</a:t>
            </a:r>
            <a:r>
              <a:rPr lang="en-US" noProof="0" dirty="0"/>
              <a:t> in transit </a:t>
            </a:r>
          </a:p>
          <a:p>
            <a:pPr lvl="2"/>
            <a:r>
              <a:rPr lang="en-US" dirty="0"/>
              <a:t>VPN</a:t>
            </a:r>
            <a:endParaRPr lang="en-US" noProof="0" dirty="0"/>
          </a:p>
          <a:p>
            <a:pPr lvl="1"/>
            <a:r>
              <a:rPr lang="en-US" dirty="0"/>
              <a:t>D</a:t>
            </a:r>
            <a:r>
              <a:rPr lang="en-US" noProof="0" dirty="0" err="1"/>
              <a:t>ata</a:t>
            </a:r>
            <a:r>
              <a:rPr lang="en-US" noProof="0" dirty="0"/>
              <a:t> in use </a:t>
            </a:r>
          </a:p>
          <a:p>
            <a:pPr lvl="2"/>
            <a:r>
              <a:rPr lang="en-US" dirty="0"/>
              <a:t>Often requires specialized hardware such as HSM or enclave</a:t>
            </a:r>
            <a:endParaRPr lang="en-US" noProof="0" dirty="0"/>
          </a:p>
        </p:txBody>
      </p:sp>
      <p:sp>
        <p:nvSpPr>
          <p:cNvPr id="5" name="Content Placeholder 4">
            <a:extLst>
              <a:ext uri="{FF2B5EF4-FFF2-40B4-BE49-F238E27FC236}">
                <a16:creationId xmlns:a16="http://schemas.microsoft.com/office/drawing/2014/main" id="{D48F6764-4991-2D0F-5961-C84F808A049F}"/>
              </a:ext>
            </a:extLst>
          </p:cNvPr>
          <p:cNvSpPr>
            <a:spLocks noGrp="1"/>
          </p:cNvSpPr>
          <p:nvPr>
            <p:ph sz="half" idx="2"/>
          </p:nvPr>
        </p:nvSpPr>
        <p:spPr/>
        <p:txBody>
          <a:bodyPr/>
          <a:lstStyle/>
          <a:p>
            <a:r>
              <a:rPr lang="en-US" dirty="0"/>
              <a:t>Bulk encryption</a:t>
            </a:r>
          </a:p>
          <a:p>
            <a:pPr lvl="1"/>
            <a:r>
              <a:rPr lang="en-US" dirty="0"/>
              <a:t>Using a private asymmetric key is inefficient for large amounts of data</a:t>
            </a:r>
          </a:p>
          <a:p>
            <a:pPr lvl="1"/>
            <a:r>
              <a:rPr lang="en-US" dirty="0"/>
              <a:t>Private key (key encryption key) is used to encrypt a symmetric key (media/data encryption key)</a:t>
            </a:r>
          </a:p>
          <a:p>
            <a:endParaRPr lang="en-US" dirty="0"/>
          </a:p>
        </p:txBody>
      </p:sp>
      <p:sp>
        <p:nvSpPr>
          <p:cNvPr id="4" name="Slide Number Placeholder 3">
            <a:extLst>
              <a:ext uri="{FF2B5EF4-FFF2-40B4-BE49-F238E27FC236}">
                <a16:creationId xmlns:a16="http://schemas.microsoft.com/office/drawing/2014/main" id="{FA74AFE5-6D5A-2089-DD7F-A81367381B90}"/>
              </a:ext>
            </a:extLst>
          </p:cNvPr>
          <p:cNvSpPr>
            <a:spLocks noGrp="1"/>
          </p:cNvSpPr>
          <p:nvPr>
            <p:ph type="sldNum" sz="quarter" idx="12"/>
          </p:nvPr>
        </p:nvSpPr>
        <p:spPr/>
        <p:txBody>
          <a:bodyPr/>
          <a:lstStyle/>
          <a:p>
            <a:fld id="{B7CF8A19-3A9E-4ABC-B336-2FDDE321C72D}" type="slidenum">
              <a:rPr lang="en-US" smtClean="0"/>
              <a:pPr/>
              <a:t>52</a:t>
            </a:fld>
            <a:endParaRPr lang="en-US"/>
          </a:p>
        </p:txBody>
      </p:sp>
    </p:spTree>
    <p:extLst>
      <p:ext uri="{BB962C8B-B14F-4D97-AF65-F5344CB8AC3E}">
        <p14:creationId xmlns:p14="http://schemas.microsoft.com/office/powerpoint/2010/main" val="4050608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78FC-DCD5-E677-1237-2B741DCBBD7C}"/>
              </a:ext>
            </a:extLst>
          </p:cNvPr>
          <p:cNvSpPr>
            <a:spLocks noGrp="1"/>
          </p:cNvSpPr>
          <p:nvPr>
            <p:ph type="title"/>
          </p:nvPr>
        </p:nvSpPr>
        <p:spPr>
          <a:xfrm>
            <a:off x="342900" y="143510"/>
            <a:ext cx="9143999" cy="603250"/>
          </a:xfrm>
        </p:spPr>
        <p:txBody>
          <a:bodyPr/>
          <a:lstStyle/>
          <a:p>
            <a:r>
              <a:rPr lang="en-US" noProof="0" dirty="0"/>
              <a:t>Disk and File Encryption</a:t>
            </a:r>
          </a:p>
        </p:txBody>
      </p:sp>
      <p:sp>
        <p:nvSpPr>
          <p:cNvPr id="7" name="Content Placeholder 6">
            <a:extLst>
              <a:ext uri="{FF2B5EF4-FFF2-40B4-BE49-F238E27FC236}">
                <a16:creationId xmlns:a16="http://schemas.microsoft.com/office/drawing/2014/main" id="{F1CD0F39-1CB0-3171-FBE5-4F79A870F5D8}"/>
              </a:ext>
            </a:extLst>
          </p:cNvPr>
          <p:cNvSpPr>
            <a:spLocks noGrp="1"/>
          </p:cNvSpPr>
          <p:nvPr>
            <p:ph idx="1"/>
          </p:nvPr>
        </p:nvSpPr>
        <p:spPr/>
        <p:txBody>
          <a:bodyPr/>
          <a:lstStyle/>
          <a:p>
            <a:r>
              <a:rPr lang="en-GB" dirty="0"/>
              <a:t>Data at rest storage levels</a:t>
            </a:r>
          </a:p>
          <a:p>
            <a:r>
              <a:rPr lang="en-GB" dirty="0"/>
              <a:t>Full disk and partition encryption</a:t>
            </a:r>
          </a:p>
          <a:p>
            <a:pPr lvl="1"/>
            <a:r>
              <a:rPr lang="en-GB" dirty="0"/>
              <a:t>Encrypt whole disk or partition on disk</a:t>
            </a:r>
          </a:p>
          <a:p>
            <a:pPr lvl="1"/>
            <a:r>
              <a:rPr lang="en-GB" dirty="0"/>
              <a:t>Often performed by drive firmware (self-encrypting drive or SED)</a:t>
            </a:r>
          </a:p>
          <a:p>
            <a:pPr lvl="2"/>
            <a:r>
              <a:rPr lang="en-GB" dirty="0"/>
              <a:t>SED includes crypto processor with drive controller</a:t>
            </a:r>
          </a:p>
          <a:p>
            <a:pPr lvl="2"/>
            <a:r>
              <a:rPr lang="en-GB" dirty="0"/>
              <a:t>Offloads crypto processing from CPU</a:t>
            </a:r>
          </a:p>
          <a:p>
            <a:r>
              <a:rPr lang="en-GB" dirty="0"/>
              <a:t>Volume and file encryption</a:t>
            </a:r>
          </a:p>
          <a:p>
            <a:pPr lvl="1"/>
            <a:r>
              <a:rPr lang="en-GB" dirty="0"/>
              <a:t>Often performed by OS/software</a:t>
            </a:r>
          </a:p>
          <a:p>
            <a:pPr lvl="2"/>
            <a:r>
              <a:rPr lang="en-GB" dirty="0"/>
              <a:t>Windows </a:t>
            </a:r>
            <a:r>
              <a:rPr lang="en-GB" dirty="0" err="1"/>
              <a:t>Bitlocker</a:t>
            </a:r>
            <a:endParaRPr lang="en-GB" dirty="0"/>
          </a:p>
          <a:p>
            <a:pPr lvl="1"/>
            <a:r>
              <a:rPr lang="en-GB" dirty="0"/>
              <a:t>Usually requires file system support</a:t>
            </a:r>
          </a:p>
          <a:p>
            <a:pPr lvl="1"/>
            <a:endParaRPr lang="en-US" dirty="0"/>
          </a:p>
        </p:txBody>
      </p:sp>
      <p:sp>
        <p:nvSpPr>
          <p:cNvPr id="4" name="Slide Number Placeholder 3">
            <a:extLst>
              <a:ext uri="{FF2B5EF4-FFF2-40B4-BE49-F238E27FC236}">
                <a16:creationId xmlns:a16="http://schemas.microsoft.com/office/drawing/2014/main" id="{5384AECC-3D20-ECBE-474A-24387842D14B}"/>
              </a:ext>
            </a:extLst>
          </p:cNvPr>
          <p:cNvSpPr>
            <a:spLocks noGrp="1"/>
          </p:cNvSpPr>
          <p:nvPr>
            <p:ph type="sldNum" sz="quarter" idx="10"/>
          </p:nvPr>
        </p:nvSpPr>
        <p:spPr/>
        <p:txBody>
          <a:bodyPr/>
          <a:lstStyle/>
          <a:p>
            <a:fld id="{B7CF8A19-3A9E-4ABC-B336-2FDDE321C72D}" type="slidenum">
              <a:rPr lang="en-US" smtClean="0"/>
              <a:pPr/>
              <a:t>53</a:t>
            </a:fld>
            <a:endParaRPr lang="en-US"/>
          </a:p>
        </p:txBody>
      </p:sp>
    </p:spTree>
    <p:extLst>
      <p:ext uri="{BB962C8B-B14F-4D97-AF65-F5344CB8AC3E}">
        <p14:creationId xmlns:p14="http://schemas.microsoft.com/office/powerpoint/2010/main" val="2762218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DC19-F3F8-21DD-C8D6-343DE468686D}"/>
              </a:ext>
            </a:extLst>
          </p:cNvPr>
          <p:cNvSpPr>
            <a:spLocks noGrp="1"/>
          </p:cNvSpPr>
          <p:nvPr>
            <p:ph type="title"/>
          </p:nvPr>
        </p:nvSpPr>
        <p:spPr>
          <a:xfrm>
            <a:off x="304800" y="143510"/>
            <a:ext cx="9143999" cy="603250"/>
          </a:xfrm>
        </p:spPr>
        <p:txBody>
          <a:bodyPr/>
          <a:lstStyle/>
          <a:p>
            <a:r>
              <a:rPr lang="en-US" noProof="0" dirty="0"/>
              <a:t>Database Encryption</a:t>
            </a:r>
          </a:p>
        </p:txBody>
      </p:sp>
      <p:sp>
        <p:nvSpPr>
          <p:cNvPr id="7" name="Content Placeholder 6">
            <a:extLst>
              <a:ext uri="{FF2B5EF4-FFF2-40B4-BE49-F238E27FC236}">
                <a16:creationId xmlns:a16="http://schemas.microsoft.com/office/drawing/2014/main" id="{AEA8DDF0-B6AD-BB54-8111-09E1402395DA}"/>
              </a:ext>
            </a:extLst>
          </p:cNvPr>
          <p:cNvSpPr>
            <a:spLocks noGrp="1"/>
          </p:cNvSpPr>
          <p:nvPr>
            <p:ph idx="1"/>
          </p:nvPr>
        </p:nvSpPr>
        <p:spPr/>
        <p:txBody>
          <a:bodyPr>
            <a:normAutofit/>
          </a:bodyPr>
          <a:lstStyle/>
          <a:p>
            <a:r>
              <a:rPr lang="en-GB" dirty="0"/>
              <a:t>Structured data</a:t>
            </a:r>
          </a:p>
          <a:p>
            <a:pPr lvl="1"/>
            <a:r>
              <a:rPr lang="en-GB" dirty="0"/>
              <a:t>Tables, columns (fields), and rows (records)</a:t>
            </a:r>
          </a:p>
          <a:p>
            <a:pPr lvl="1"/>
            <a:r>
              <a:rPr lang="en-GB" dirty="0"/>
              <a:t>Database Management System (DBMS)</a:t>
            </a:r>
          </a:p>
          <a:p>
            <a:pPr lvl="2"/>
            <a:r>
              <a:rPr lang="en-GB" dirty="0"/>
              <a:t>Structured Query Language (SQL)</a:t>
            </a:r>
          </a:p>
          <a:p>
            <a:r>
              <a:rPr lang="en-GB" dirty="0"/>
              <a:t>Database-level encryption</a:t>
            </a:r>
          </a:p>
          <a:p>
            <a:pPr lvl="1"/>
            <a:r>
              <a:rPr lang="en-GB" dirty="0"/>
              <a:t>Page-level decryption and encryption as data is moved from disk to memory</a:t>
            </a:r>
          </a:p>
          <a:p>
            <a:r>
              <a:rPr lang="en-GB" dirty="0"/>
              <a:t>Record-level encryption</a:t>
            </a:r>
          </a:p>
          <a:p>
            <a:pPr lvl="1"/>
            <a:r>
              <a:rPr lang="en-GB" dirty="0"/>
              <a:t>Cell/column versus record-level</a:t>
            </a:r>
          </a:p>
          <a:p>
            <a:pPr lvl="1"/>
            <a:r>
              <a:rPr lang="en-GB" dirty="0"/>
              <a:t>Enforce fine-grained access controls to support compliance requirements for privacy/security</a:t>
            </a:r>
            <a:endParaRPr lang="en-US" dirty="0"/>
          </a:p>
        </p:txBody>
      </p:sp>
      <p:sp>
        <p:nvSpPr>
          <p:cNvPr id="4" name="Slide Number Placeholder 3">
            <a:extLst>
              <a:ext uri="{FF2B5EF4-FFF2-40B4-BE49-F238E27FC236}">
                <a16:creationId xmlns:a16="http://schemas.microsoft.com/office/drawing/2014/main" id="{93C696B2-86B4-5AB9-C090-BEED8500C980}"/>
              </a:ext>
            </a:extLst>
          </p:cNvPr>
          <p:cNvSpPr>
            <a:spLocks noGrp="1"/>
          </p:cNvSpPr>
          <p:nvPr>
            <p:ph type="sldNum" sz="quarter" idx="10"/>
          </p:nvPr>
        </p:nvSpPr>
        <p:spPr/>
        <p:txBody>
          <a:bodyPr/>
          <a:lstStyle/>
          <a:p>
            <a:fld id="{B7CF8A19-3A9E-4ABC-B336-2FDDE321C72D}" type="slidenum">
              <a:rPr lang="en-US" smtClean="0"/>
              <a:pPr/>
              <a:t>54</a:t>
            </a:fld>
            <a:endParaRPr lang="en-US"/>
          </a:p>
        </p:txBody>
      </p:sp>
    </p:spTree>
    <p:extLst>
      <p:ext uri="{BB962C8B-B14F-4D97-AF65-F5344CB8AC3E}">
        <p14:creationId xmlns:p14="http://schemas.microsoft.com/office/powerpoint/2010/main" val="2590891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E5E2-3A6B-3B23-BF8F-7A05353AC6DA}"/>
              </a:ext>
            </a:extLst>
          </p:cNvPr>
          <p:cNvSpPr>
            <a:spLocks noGrp="1"/>
          </p:cNvSpPr>
          <p:nvPr>
            <p:ph type="title"/>
          </p:nvPr>
        </p:nvSpPr>
        <p:spPr>
          <a:xfrm>
            <a:off x="409575" y="102393"/>
            <a:ext cx="9143999" cy="603250"/>
          </a:xfrm>
        </p:spPr>
        <p:txBody>
          <a:bodyPr/>
          <a:lstStyle/>
          <a:p>
            <a:r>
              <a:rPr lang="en-US" noProof="0" dirty="0"/>
              <a:t>Transport Encryption and Key Exchange</a:t>
            </a:r>
          </a:p>
        </p:txBody>
      </p:sp>
      <p:sp>
        <p:nvSpPr>
          <p:cNvPr id="4" name="Slide Number Placeholder 3">
            <a:extLst>
              <a:ext uri="{FF2B5EF4-FFF2-40B4-BE49-F238E27FC236}">
                <a16:creationId xmlns:a16="http://schemas.microsoft.com/office/drawing/2014/main" id="{43D110E4-727E-2203-1932-2C7E35C4AF0C}"/>
              </a:ext>
            </a:extLst>
          </p:cNvPr>
          <p:cNvSpPr>
            <a:spLocks noGrp="1"/>
          </p:cNvSpPr>
          <p:nvPr>
            <p:ph type="sldNum" sz="quarter" idx="10"/>
          </p:nvPr>
        </p:nvSpPr>
        <p:spPr/>
        <p:txBody>
          <a:bodyPr/>
          <a:lstStyle/>
          <a:p>
            <a:fld id="{B7CF8A19-3A9E-4ABC-B336-2FDDE321C72D}" type="slidenum">
              <a:rPr lang="en-US" smtClean="0"/>
              <a:pPr/>
              <a:t>55</a:t>
            </a:fld>
            <a:endParaRPr lang="en-US"/>
          </a:p>
        </p:txBody>
      </p:sp>
      <p:pic>
        <p:nvPicPr>
          <p:cNvPr id="13314" name="Picture 2" descr="A diagram shows the process of key exchange between the sender and the recipient using a digital envelope.">
            <a:extLst>
              <a:ext uri="{FF2B5EF4-FFF2-40B4-BE49-F238E27FC236}">
                <a16:creationId xmlns:a16="http://schemas.microsoft.com/office/drawing/2014/main" id="{ECCB7645-187A-AF50-C772-36FFDC8541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96959" y="746125"/>
            <a:ext cx="4569132" cy="404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053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AE7D-63CB-9BAC-C67E-1716DAA2E914}"/>
              </a:ext>
            </a:extLst>
          </p:cNvPr>
          <p:cNvSpPr>
            <a:spLocks noGrp="1"/>
          </p:cNvSpPr>
          <p:nvPr>
            <p:ph type="title"/>
          </p:nvPr>
        </p:nvSpPr>
        <p:spPr>
          <a:xfrm>
            <a:off x="342900" y="142875"/>
            <a:ext cx="9143999" cy="603250"/>
          </a:xfrm>
        </p:spPr>
        <p:txBody>
          <a:bodyPr/>
          <a:lstStyle/>
          <a:p>
            <a:r>
              <a:rPr lang="en-US" noProof="0" dirty="0"/>
              <a:t>Perfect Forward Secrecy</a:t>
            </a:r>
          </a:p>
        </p:txBody>
      </p:sp>
      <p:pic>
        <p:nvPicPr>
          <p:cNvPr id="1026" name="Picture 2">
            <a:extLst>
              <a:ext uri="{FF2B5EF4-FFF2-40B4-BE49-F238E27FC236}">
                <a16:creationId xmlns:a16="http://schemas.microsoft.com/office/drawing/2014/main" id="{12972BF6-69A0-1194-7D75-22D6DB9D83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57007" y="746125"/>
            <a:ext cx="4040225" cy="4046538"/>
          </a:xfrm>
        </p:spPr>
      </p:pic>
      <p:sp>
        <p:nvSpPr>
          <p:cNvPr id="4" name="Slide Number Placeholder 3">
            <a:extLst>
              <a:ext uri="{FF2B5EF4-FFF2-40B4-BE49-F238E27FC236}">
                <a16:creationId xmlns:a16="http://schemas.microsoft.com/office/drawing/2014/main" id="{A27177A3-3327-7C25-3237-DD28D123B3A0}"/>
              </a:ext>
            </a:extLst>
          </p:cNvPr>
          <p:cNvSpPr>
            <a:spLocks noGrp="1"/>
          </p:cNvSpPr>
          <p:nvPr>
            <p:ph type="sldNum" sz="quarter" idx="10"/>
          </p:nvPr>
        </p:nvSpPr>
        <p:spPr/>
        <p:txBody>
          <a:bodyPr/>
          <a:lstStyle/>
          <a:p>
            <a:fld id="{B7CF8A19-3A9E-4ABC-B336-2FDDE321C72D}" type="slidenum">
              <a:rPr lang="en-US" smtClean="0"/>
              <a:pPr/>
              <a:t>56</a:t>
            </a:fld>
            <a:endParaRPr lang="en-US"/>
          </a:p>
        </p:txBody>
      </p:sp>
      <p:sp>
        <p:nvSpPr>
          <p:cNvPr id="3" name="TextBox 2">
            <a:extLst>
              <a:ext uri="{FF2B5EF4-FFF2-40B4-BE49-F238E27FC236}">
                <a16:creationId xmlns:a16="http://schemas.microsoft.com/office/drawing/2014/main" id="{3E8CAFDC-8EAE-9526-F97E-BC60A77770F8}"/>
              </a:ext>
            </a:extLst>
          </p:cNvPr>
          <p:cNvSpPr txBox="1"/>
          <p:nvPr/>
        </p:nvSpPr>
        <p:spPr>
          <a:xfrm>
            <a:off x="5842937" y="1695420"/>
            <a:ext cx="3094325" cy="2862322"/>
          </a:xfrm>
          <a:prstGeom prst="rect">
            <a:avLst/>
          </a:prstGeom>
          <a:noFill/>
        </p:spPr>
        <p:txBody>
          <a:bodyPr wrap="square" rtlCol="0">
            <a:spAutoFit/>
          </a:bodyPr>
          <a:lstStyle/>
          <a:p>
            <a:r>
              <a:rPr lang="en-US" dirty="0">
                <a:solidFill>
                  <a:srgbClr val="FF0000"/>
                </a:solidFill>
              </a:rPr>
              <a:t>Important note for Instructors.</a:t>
            </a:r>
            <a:r>
              <a:rPr lang="en-US" dirty="0"/>
              <a:t>  In TLS 1.3, only PFS cipher suites are allowed. RSA key exchange is deprecated. The RSA algorithm can still be used for signing, however. The values exchanged as part of D-H need to be signed to prove authenticity and prevent an on-path attack</a:t>
            </a:r>
          </a:p>
        </p:txBody>
      </p:sp>
      <p:sp>
        <p:nvSpPr>
          <p:cNvPr id="5" name="Rectangle: Rounded Corners 4">
            <a:extLst>
              <a:ext uri="{FF2B5EF4-FFF2-40B4-BE49-F238E27FC236}">
                <a16:creationId xmlns:a16="http://schemas.microsoft.com/office/drawing/2014/main" id="{CE7C17F2-D182-F0C8-B87A-6FDBBFCE08F3}"/>
              </a:ext>
            </a:extLst>
          </p:cNvPr>
          <p:cNvSpPr/>
          <p:nvPr/>
        </p:nvSpPr>
        <p:spPr>
          <a:xfrm>
            <a:off x="5731204" y="1472540"/>
            <a:ext cx="3317793" cy="3294723"/>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033267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4D26A-2AD2-197D-96E2-5BA04B5F0BD6}"/>
              </a:ext>
            </a:extLst>
          </p:cNvPr>
          <p:cNvSpPr>
            <a:spLocks noGrp="1"/>
          </p:cNvSpPr>
          <p:nvPr>
            <p:ph type="title"/>
          </p:nvPr>
        </p:nvSpPr>
        <p:spPr>
          <a:xfrm>
            <a:off x="323850" y="146685"/>
            <a:ext cx="9143999" cy="603250"/>
          </a:xfrm>
        </p:spPr>
        <p:txBody>
          <a:bodyPr/>
          <a:lstStyle/>
          <a:p>
            <a:r>
              <a:rPr lang="en-US" noProof="0" dirty="0"/>
              <a:t>Salting and Key Stretching </a:t>
            </a:r>
          </a:p>
        </p:txBody>
      </p:sp>
      <p:sp>
        <p:nvSpPr>
          <p:cNvPr id="3" name="Content Placeholder 2">
            <a:extLst>
              <a:ext uri="{FF2B5EF4-FFF2-40B4-BE49-F238E27FC236}">
                <a16:creationId xmlns:a16="http://schemas.microsoft.com/office/drawing/2014/main" id="{99095588-793D-E594-AEFF-379277A3D2A6}"/>
              </a:ext>
            </a:extLst>
          </p:cNvPr>
          <p:cNvSpPr>
            <a:spLocks noGrp="1"/>
          </p:cNvSpPr>
          <p:nvPr>
            <p:ph idx="1"/>
          </p:nvPr>
        </p:nvSpPr>
        <p:spPr/>
        <p:txBody>
          <a:bodyPr>
            <a:normAutofit/>
          </a:bodyPr>
          <a:lstStyle/>
          <a:p>
            <a:r>
              <a:rPr lang="en-US" noProof="0" dirty="0"/>
              <a:t>Password hashes</a:t>
            </a:r>
          </a:p>
          <a:p>
            <a:r>
              <a:rPr lang="en-US" noProof="0" dirty="0"/>
              <a:t>User-generated data is low entropy​</a:t>
            </a:r>
          </a:p>
          <a:p>
            <a:pPr lvl="1"/>
            <a:r>
              <a:rPr lang="en-US" noProof="0" dirty="0"/>
              <a:t>Brute force attack discovers value by generating every possible value and finding a match</a:t>
            </a:r>
          </a:p>
          <a:p>
            <a:r>
              <a:rPr lang="en-US" noProof="0" dirty="0"/>
              <a:t>Salting​</a:t>
            </a:r>
          </a:p>
          <a:p>
            <a:pPr lvl="1"/>
            <a:r>
              <a:rPr lang="en-US" noProof="0" dirty="0"/>
              <a:t>Add a random value to each password when hashing it for storage​</a:t>
            </a:r>
          </a:p>
          <a:p>
            <a:pPr lvl="1"/>
            <a:r>
              <a:rPr lang="en-US" noProof="0" dirty="0"/>
              <a:t>Prevents use of pre-computed hash tables​</a:t>
            </a:r>
          </a:p>
          <a:p>
            <a:r>
              <a:rPr lang="en-US" noProof="0" dirty="0"/>
              <a:t>Key stretching​</a:t>
            </a:r>
          </a:p>
          <a:p>
            <a:pPr lvl="1"/>
            <a:r>
              <a:rPr lang="en-US" noProof="0" dirty="0"/>
              <a:t>Use additional rounds to strengthen keys​</a:t>
            </a:r>
          </a:p>
          <a:p>
            <a:pPr lvl="1"/>
            <a:r>
              <a:rPr lang="en-US" noProof="0" dirty="0"/>
              <a:t>Makes attacker do more work, so slows down brute force​​</a:t>
            </a:r>
          </a:p>
          <a:p>
            <a:endParaRPr lang="en-US" noProof="0" dirty="0"/>
          </a:p>
        </p:txBody>
      </p:sp>
      <p:sp>
        <p:nvSpPr>
          <p:cNvPr id="4" name="Slide Number Placeholder 3">
            <a:extLst>
              <a:ext uri="{FF2B5EF4-FFF2-40B4-BE49-F238E27FC236}">
                <a16:creationId xmlns:a16="http://schemas.microsoft.com/office/drawing/2014/main" id="{33988C72-F073-2ABD-6CD1-4545A04A2E88}"/>
              </a:ext>
            </a:extLst>
          </p:cNvPr>
          <p:cNvSpPr>
            <a:spLocks noGrp="1"/>
          </p:cNvSpPr>
          <p:nvPr>
            <p:ph type="sldNum" sz="quarter" idx="10"/>
          </p:nvPr>
        </p:nvSpPr>
        <p:spPr/>
        <p:txBody>
          <a:bodyPr/>
          <a:lstStyle/>
          <a:p>
            <a:fld id="{B7CF8A19-3A9E-4ABC-B336-2FDDE321C72D}" type="slidenum">
              <a:rPr lang="en-US" smtClean="0"/>
              <a:pPr/>
              <a:t>57</a:t>
            </a:fld>
            <a:endParaRPr lang="en-US"/>
          </a:p>
        </p:txBody>
      </p:sp>
    </p:spTree>
    <p:extLst>
      <p:ext uri="{BB962C8B-B14F-4D97-AF65-F5344CB8AC3E}">
        <p14:creationId xmlns:p14="http://schemas.microsoft.com/office/powerpoint/2010/main" val="388135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8BB6-0FDC-3E61-7995-7BA58449C071}"/>
              </a:ext>
            </a:extLst>
          </p:cNvPr>
          <p:cNvSpPr>
            <a:spLocks noGrp="1"/>
          </p:cNvSpPr>
          <p:nvPr>
            <p:ph type="title"/>
          </p:nvPr>
        </p:nvSpPr>
        <p:spPr>
          <a:xfrm>
            <a:off x="381000" y="175260"/>
            <a:ext cx="9143999" cy="603250"/>
          </a:xfrm>
        </p:spPr>
        <p:txBody>
          <a:bodyPr/>
          <a:lstStyle/>
          <a:p>
            <a:r>
              <a:rPr lang="en-US" noProof="0" dirty="0"/>
              <a:t>Blockchain</a:t>
            </a:r>
          </a:p>
        </p:txBody>
      </p:sp>
      <p:sp>
        <p:nvSpPr>
          <p:cNvPr id="3" name="Content Placeholder 2">
            <a:extLst>
              <a:ext uri="{FF2B5EF4-FFF2-40B4-BE49-F238E27FC236}">
                <a16:creationId xmlns:a16="http://schemas.microsoft.com/office/drawing/2014/main" id="{CA6B2642-7A89-3EBD-DA02-683EFCBA98FE}"/>
              </a:ext>
            </a:extLst>
          </p:cNvPr>
          <p:cNvSpPr>
            <a:spLocks noGrp="1"/>
          </p:cNvSpPr>
          <p:nvPr>
            <p:ph idx="1"/>
          </p:nvPr>
        </p:nvSpPr>
        <p:spPr/>
        <p:txBody>
          <a:bodyPr>
            <a:normAutofit/>
          </a:bodyPr>
          <a:lstStyle/>
          <a:p>
            <a:r>
              <a:rPr lang="en-US" noProof="0" dirty="0"/>
              <a:t>Expanding list of transactional records (blocks)​</a:t>
            </a:r>
          </a:p>
          <a:p>
            <a:r>
              <a:rPr lang="en-US" noProof="0" dirty="0"/>
              <a:t>Each block is linked by hashing​</a:t>
            </a:r>
          </a:p>
          <a:p>
            <a:r>
              <a:rPr lang="en-US" noProof="0" dirty="0"/>
              <a:t>Open public ledger​</a:t>
            </a:r>
          </a:p>
          <a:p>
            <a:r>
              <a:rPr lang="en-US" noProof="0" dirty="0"/>
              <a:t>Ledger of transactions performed on a digital asset​</a:t>
            </a:r>
          </a:p>
          <a:p>
            <a:r>
              <a:rPr lang="en-US" noProof="0" dirty="0"/>
              <a:t>Peer-to-peer so transactions are public​</a:t>
            </a:r>
          </a:p>
          <a:p>
            <a:r>
              <a:rPr lang="en-US" noProof="0" dirty="0"/>
              <a:t>Transactions cannot be deleted or reversed​</a:t>
            </a:r>
          </a:p>
          <a:p>
            <a:r>
              <a:rPr lang="en-US" noProof="0" dirty="0"/>
              <a:t>Widely used for cryptocurrencies​</a:t>
            </a:r>
          </a:p>
          <a:p>
            <a:r>
              <a:rPr lang="en-US" noProof="0" dirty="0"/>
              <a:t>Potential uses for financial transactions, online voting systems, identity management systems, notarization, data storage, …​</a:t>
            </a:r>
          </a:p>
          <a:p>
            <a:endParaRPr lang="en-US" noProof="0" dirty="0"/>
          </a:p>
        </p:txBody>
      </p:sp>
      <p:sp>
        <p:nvSpPr>
          <p:cNvPr id="4" name="Slide Number Placeholder 3">
            <a:extLst>
              <a:ext uri="{FF2B5EF4-FFF2-40B4-BE49-F238E27FC236}">
                <a16:creationId xmlns:a16="http://schemas.microsoft.com/office/drawing/2014/main" id="{00CE3BFA-17A8-B9C5-D452-98641AC4ACF5}"/>
              </a:ext>
            </a:extLst>
          </p:cNvPr>
          <p:cNvSpPr>
            <a:spLocks noGrp="1"/>
          </p:cNvSpPr>
          <p:nvPr>
            <p:ph type="sldNum" sz="quarter" idx="10"/>
          </p:nvPr>
        </p:nvSpPr>
        <p:spPr/>
        <p:txBody>
          <a:bodyPr/>
          <a:lstStyle/>
          <a:p>
            <a:fld id="{B7CF8A19-3A9E-4ABC-B336-2FDDE321C72D}" type="slidenum">
              <a:rPr lang="en-US" smtClean="0"/>
              <a:pPr/>
              <a:t>58</a:t>
            </a:fld>
            <a:endParaRPr lang="en-US"/>
          </a:p>
        </p:txBody>
      </p:sp>
      <p:pic>
        <p:nvPicPr>
          <p:cNvPr id="5" name="Picture 4">
            <a:extLst>
              <a:ext uri="{FF2B5EF4-FFF2-40B4-BE49-F238E27FC236}">
                <a16:creationId xmlns:a16="http://schemas.microsoft.com/office/drawing/2014/main" id="{2D51F957-D86F-C6E3-4FF6-014E7CAF81E1}"/>
              </a:ext>
            </a:extLst>
          </p:cNvPr>
          <p:cNvPicPr>
            <a:picLocks noChangeAspect="1"/>
          </p:cNvPicPr>
          <p:nvPr/>
        </p:nvPicPr>
        <p:blipFill>
          <a:blip r:embed="rId2"/>
          <a:stretch>
            <a:fillRect/>
          </a:stretch>
        </p:blipFill>
        <p:spPr>
          <a:xfrm flipH="1">
            <a:off x="6863254" y="703418"/>
            <a:ext cx="1293183" cy="1293183"/>
          </a:xfrm>
          <a:prstGeom prst="rect">
            <a:avLst/>
          </a:prstGeom>
        </p:spPr>
      </p:pic>
    </p:spTree>
    <p:extLst>
      <p:ext uri="{BB962C8B-B14F-4D97-AF65-F5344CB8AC3E}">
        <p14:creationId xmlns:p14="http://schemas.microsoft.com/office/powerpoint/2010/main" val="53542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81849-394B-784F-2CF4-4D11A6C3C162}"/>
              </a:ext>
            </a:extLst>
          </p:cNvPr>
          <p:cNvSpPr>
            <a:spLocks noGrp="1"/>
          </p:cNvSpPr>
          <p:nvPr>
            <p:ph type="title"/>
          </p:nvPr>
        </p:nvSpPr>
        <p:spPr>
          <a:xfrm>
            <a:off x="273269" y="197008"/>
            <a:ext cx="9143999" cy="603250"/>
          </a:xfrm>
        </p:spPr>
        <p:txBody>
          <a:bodyPr/>
          <a:lstStyle/>
          <a:p>
            <a:r>
              <a:rPr lang="en-US" noProof="0" dirty="0"/>
              <a:t>Obfuscation</a:t>
            </a:r>
          </a:p>
        </p:txBody>
      </p:sp>
      <p:sp>
        <p:nvSpPr>
          <p:cNvPr id="3" name="Content Placeholder 2">
            <a:extLst>
              <a:ext uri="{FF2B5EF4-FFF2-40B4-BE49-F238E27FC236}">
                <a16:creationId xmlns:a16="http://schemas.microsoft.com/office/drawing/2014/main" id="{091B7DB5-BED7-8BEE-68AD-2DC31AC8B5F5}"/>
              </a:ext>
            </a:extLst>
          </p:cNvPr>
          <p:cNvSpPr>
            <a:spLocks noGrp="1"/>
          </p:cNvSpPr>
          <p:nvPr>
            <p:ph idx="1"/>
          </p:nvPr>
        </p:nvSpPr>
        <p:spPr/>
        <p:txBody>
          <a:bodyPr>
            <a:normAutofit lnSpcReduction="10000"/>
          </a:bodyPr>
          <a:lstStyle/>
          <a:p>
            <a:r>
              <a:rPr lang="en-US" noProof="0" dirty="0"/>
              <a:t>Steganography</a:t>
            </a:r>
          </a:p>
          <a:p>
            <a:pPr lvl="1"/>
            <a:r>
              <a:rPr lang="en-US" noProof="0" dirty="0"/>
              <a:t>Concealing messages within a covertext​</a:t>
            </a:r>
          </a:p>
          <a:p>
            <a:pPr lvl="1"/>
            <a:r>
              <a:rPr lang="en-US" noProof="0" dirty="0"/>
              <a:t>Often uses file data that can be manipulated without introducing obvious artifacts​</a:t>
            </a:r>
          </a:p>
          <a:p>
            <a:pPr lvl="1"/>
            <a:r>
              <a:rPr lang="en-US" noProof="0" dirty="0"/>
              <a:t>Covert channels​</a:t>
            </a:r>
          </a:p>
          <a:p>
            <a:r>
              <a:rPr lang="en-US" noProof="0" dirty="0"/>
              <a:t>Data masking</a:t>
            </a:r>
          </a:p>
          <a:p>
            <a:pPr lvl="1"/>
            <a:r>
              <a:rPr lang="en-US" dirty="0"/>
              <a:t>Redacting information from fields</a:t>
            </a:r>
            <a:endParaRPr lang="en-US" noProof="0" dirty="0"/>
          </a:p>
          <a:p>
            <a:r>
              <a:rPr lang="en-US" noProof="0" dirty="0"/>
              <a:t>Tokenization</a:t>
            </a:r>
          </a:p>
          <a:p>
            <a:pPr lvl="1"/>
            <a:r>
              <a:rPr lang="en-US" dirty="0"/>
              <a:t>Substituting data with token</a:t>
            </a:r>
          </a:p>
          <a:p>
            <a:pPr lvl="1"/>
            <a:r>
              <a:rPr lang="en-US" noProof="0" dirty="0"/>
              <a:t>Reversible with access to the token server</a:t>
            </a:r>
          </a:p>
          <a:p>
            <a:r>
              <a:rPr lang="en-US" dirty="0"/>
              <a:t>De-identification </a:t>
            </a:r>
          </a:p>
          <a:p>
            <a:pPr lvl="1"/>
            <a:r>
              <a:rPr lang="en-US" noProof="0" dirty="0"/>
              <a:t>Removes certain fields from data set.</a:t>
            </a:r>
          </a:p>
        </p:txBody>
      </p:sp>
      <p:sp>
        <p:nvSpPr>
          <p:cNvPr id="4" name="Slide Number Placeholder 3">
            <a:extLst>
              <a:ext uri="{FF2B5EF4-FFF2-40B4-BE49-F238E27FC236}">
                <a16:creationId xmlns:a16="http://schemas.microsoft.com/office/drawing/2014/main" id="{433A2A7D-7957-151D-083C-5E5DE08B2FBC}"/>
              </a:ext>
            </a:extLst>
          </p:cNvPr>
          <p:cNvSpPr>
            <a:spLocks noGrp="1"/>
          </p:cNvSpPr>
          <p:nvPr>
            <p:ph type="sldNum" sz="quarter" idx="10"/>
          </p:nvPr>
        </p:nvSpPr>
        <p:spPr/>
        <p:txBody>
          <a:bodyPr/>
          <a:lstStyle/>
          <a:p>
            <a:fld id="{B7CF8A19-3A9E-4ABC-B336-2FDDE321C72D}" type="slidenum">
              <a:rPr lang="en-US" smtClean="0"/>
              <a:pPr/>
              <a:t>59</a:t>
            </a:fld>
            <a:endParaRPr lang="en-US"/>
          </a:p>
        </p:txBody>
      </p:sp>
    </p:spTree>
    <p:extLst>
      <p:ext uri="{BB962C8B-B14F-4D97-AF65-F5344CB8AC3E}">
        <p14:creationId xmlns:p14="http://schemas.microsoft.com/office/powerpoint/2010/main" val="83370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noChangeArrowheads="1"/>
          </p:cNvSpPr>
          <p:nvPr>
            <p:ph type="title" idx="4294967295"/>
          </p:nvPr>
        </p:nvSpPr>
        <p:spPr>
          <a:xfrm>
            <a:off x="1485900" y="205979"/>
            <a:ext cx="6172200" cy="857250"/>
          </a:xfrm>
          <a:ln/>
        </p:spPr>
        <p:txBody>
          <a:bodyPr/>
          <a:lstStyle/>
          <a:p>
            <a:r>
              <a:rPr lang="en-US" altLang="zh-CN" dirty="0"/>
              <a:t>Agenda</a:t>
            </a:r>
          </a:p>
        </p:txBody>
      </p:sp>
      <p:sp>
        <p:nvSpPr>
          <p:cNvPr id="7" name="Content Placeholder 2"/>
          <p:cNvSpPr>
            <a:spLocks noGrp="1" noChangeArrowheads="1"/>
          </p:cNvSpPr>
          <p:nvPr>
            <p:ph sz="half" idx="4294967295"/>
          </p:nvPr>
        </p:nvSpPr>
        <p:spPr bwMode="auto">
          <a:xfrm>
            <a:off x="4838331" y="1063229"/>
            <a:ext cx="3204674" cy="3685189"/>
          </a:xfrm>
          <a:prstGeom prst="rect">
            <a:avLst/>
          </a:prstGeom>
          <a:solidFill>
            <a:schemeClr val="bg1"/>
          </a:solidFill>
          <a:ln/>
        </p:spPr>
        <p:txBody>
          <a:bodyPr vert="horz" lIns="0" tIns="34290" rIns="68580" bIns="34290" rtlCol="0">
            <a:noAutofit/>
          </a:bodyPr>
          <a:lstStyle/>
          <a:p>
            <a:r>
              <a:rPr lang="en-US" dirty="0"/>
              <a:t>A word from the Security+ Program Manager</a:t>
            </a:r>
          </a:p>
          <a:p>
            <a:r>
              <a:rPr lang="en-US" dirty="0" err="1"/>
              <a:t>CertMaster</a:t>
            </a:r>
            <a:r>
              <a:rPr lang="en-US" dirty="0"/>
              <a:t> Learn for Security+ Lesson 3</a:t>
            </a:r>
          </a:p>
          <a:p>
            <a:r>
              <a:rPr lang="en-US" dirty="0"/>
              <a:t>If time allows: Lesson 4A</a:t>
            </a:r>
          </a:p>
          <a:p>
            <a:endParaRPr lang="en-US" altLang="zh-CN" dirty="0">
              <a:solidFill>
                <a:schemeClr val="tx1"/>
              </a:solidFill>
            </a:endParaRPr>
          </a:p>
        </p:txBody>
      </p:sp>
      <p:sp>
        <p:nvSpPr>
          <p:cNvPr id="2" name="AutoShape 2" descr="Image result for It groups"/>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pic>
        <p:nvPicPr>
          <p:cNvPr id="9" name="Picture 8">
            <a:extLst>
              <a:ext uri="{FF2B5EF4-FFF2-40B4-BE49-F238E27FC236}">
                <a16:creationId xmlns:a16="http://schemas.microsoft.com/office/drawing/2014/main" id="{83AC7341-4D89-494D-B58E-07B291B5ABC3}"/>
              </a:ext>
            </a:extLst>
          </p:cNvPr>
          <p:cNvPicPr>
            <a:picLocks noChangeAspect="1"/>
          </p:cNvPicPr>
          <p:nvPr/>
        </p:nvPicPr>
        <p:blipFill>
          <a:blip r:embed="rId2"/>
          <a:stretch>
            <a:fillRect/>
          </a:stretch>
        </p:blipFill>
        <p:spPr>
          <a:xfrm>
            <a:off x="542925" y="1148953"/>
            <a:ext cx="3593306" cy="2914172"/>
          </a:xfrm>
          <a:prstGeom prst="rect">
            <a:avLst/>
          </a:prstGeom>
        </p:spPr>
      </p:pic>
    </p:spTree>
    <p:extLst>
      <p:ext uri="{BB962C8B-B14F-4D97-AF65-F5344CB8AC3E}">
        <p14:creationId xmlns:p14="http://schemas.microsoft.com/office/powerpoint/2010/main" val="1437121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Chat Question</a:t>
            </a:r>
          </a:p>
        </p:txBody>
      </p:sp>
      <p:sp>
        <p:nvSpPr>
          <p:cNvPr id="5" name="Content Placeholder 4"/>
          <p:cNvSpPr>
            <a:spLocks noGrp="1"/>
          </p:cNvSpPr>
          <p:nvPr>
            <p:ph idx="1"/>
          </p:nvPr>
        </p:nvSpPr>
        <p:spPr/>
        <p:txBody>
          <a:bodyPr/>
          <a:lstStyle/>
          <a:p>
            <a:pPr marL="0" indent="0">
              <a:buNone/>
            </a:pPr>
            <a:r>
              <a:rPr lang="en-US" sz="2400" dirty="0"/>
              <a:t>Cryptography is Security+ doesn’t seem so scary anymore, right?</a:t>
            </a:r>
          </a:p>
          <a:p>
            <a:pPr marL="0" indent="0">
              <a:buNone/>
            </a:pPr>
            <a:endParaRPr lang="en-US" sz="2400" dirty="0"/>
          </a:p>
          <a:p>
            <a:pPr marL="0" indent="0">
              <a:buNone/>
            </a:pPr>
            <a:r>
              <a:rPr lang="en-US" sz="2400" dirty="0"/>
              <a:t>Answer in the chat window and let’s share. </a:t>
            </a:r>
            <a:endParaRPr lang="en-US" dirty="0"/>
          </a:p>
        </p:txBody>
      </p:sp>
      <p:sp>
        <p:nvSpPr>
          <p:cNvPr id="6" name="Title 3"/>
          <p:cNvSpPr txBox="1">
            <a:spLocks/>
          </p:cNvSpPr>
          <p:nvPr/>
        </p:nvSpPr>
        <p:spPr>
          <a:xfrm>
            <a:off x="5850127" y="1367390"/>
            <a:ext cx="1904891" cy="857250"/>
          </a:xfrm>
          <a:prstGeom prst="rect">
            <a:avLst/>
          </a:prstGeom>
        </p:spPr>
        <p:txBody>
          <a:bodyPr vert="horz" lIns="0" tIns="34290" rIns="68580" bIns="34290" rtlCol="0" anchor="ctr">
            <a:noAutofit/>
          </a:bodyPr>
          <a:lstStyle>
            <a:lvl1pPr algn="l" defTabSz="457200" rtl="0" eaLnBrk="1" latinLnBrk="0" hangingPunct="1">
              <a:spcBef>
                <a:spcPct val="0"/>
              </a:spcBef>
              <a:buNone/>
              <a:defRPr lang="en-US" sz="2800" b="1" kern="1200">
                <a:solidFill>
                  <a:srgbClr val="FF0000"/>
                </a:solidFill>
                <a:latin typeface="+mj-lt"/>
                <a:ea typeface="+mj-ea"/>
                <a:cs typeface="+mj-cs"/>
              </a:defRPr>
            </a:lvl1pPr>
          </a:lstStyle>
          <a:p>
            <a:r>
              <a:rPr lang="en-US" sz="2100" dirty="0">
                <a:solidFill>
                  <a:schemeClr val="bg1"/>
                </a:solidFill>
              </a:rPr>
              <a:t>This photo is for placement only</a:t>
            </a:r>
          </a:p>
        </p:txBody>
      </p:sp>
      <p:pic>
        <p:nvPicPr>
          <p:cNvPr id="10" name="Picture Placeholder 9">
            <a:extLst>
              <a:ext uri="{FF2B5EF4-FFF2-40B4-BE49-F238E27FC236}">
                <a16:creationId xmlns:a16="http://schemas.microsoft.com/office/drawing/2014/main" id="{1761035F-A1B9-4DE6-AF61-D0580AD52AE3}"/>
              </a:ext>
            </a:extLst>
          </p:cNvPr>
          <p:cNvPicPr>
            <a:picLocks noGrp="1" noChangeAspect="1"/>
          </p:cNvPicPr>
          <p:nvPr>
            <p:ph type="pic" sz="quarter" idx="13"/>
          </p:nvPr>
        </p:nvPicPr>
        <p:blipFill>
          <a:blip r:embed="rId2"/>
          <a:srcRect l="13065" r="13065"/>
          <a:stretch>
            <a:fillRect/>
          </a:stretch>
        </p:blipFill>
        <p:spPr/>
      </p:pic>
    </p:spTree>
    <p:extLst>
      <p:ext uri="{BB962C8B-B14F-4D97-AF65-F5344CB8AC3E}">
        <p14:creationId xmlns:p14="http://schemas.microsoft.com/office/powerpoint/2010/main" val="2414104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48563-23F2-4946-9275-4E1494B9FF99}"/>
              </a:ext>
            </a:extLst>
          </p:cNvPr>
          <p:cNvSpPr>
            <a:spLocks noGrp="1"/>
          </p:cNvSpPr>
          <p:nvPr>
            <p:ph type="title"/>
          </p:nvPr>
        </p:nvSpPr>
        <p:spPr/>
        <p:txBody>
          <a:bodyPr/>
          <a:lstStyle/>
          <a:p>
            <a:r>
              <a:rPr lang="en-US" dirty="0"/>
              <a:t>POLL</a:t>
            </a:r>
          </a:p>
        </p:txBody>
      </p:sp>
      <p:sp>
        <p:nvSpPr>
          <p:cNvPr id="3" name="Content Placeholder 2">
            <a:extLst>
              <a:ext uri="{FF2B5EF4-FFF2-40B4-BE49-F238E27FC236}">
                <a16:creationId xmlns:a16="http://schemas.microsoft.com/office/drawing/2014/main" id="{0F1AD5BE-D604-45C8-92BA-5E594CA32098}"/>
              </a:ext>
            </a:extLst>
          </p:cNvPr>
          <p:cNvSpPr>
            <a:spLocks noGrp="1"/>
          </p:cNvSpPr>
          <p:nvPr>
            <p:ph idx="1"/>
          </p:nvPr>
        </p:nvSpPr>
        <p:spPr/>
        <p:txBody>
          <a:bodyPr/>
          <a:lstStyle/>
          <a:p>
            <a:pPr marL="0" indent="0">
              <a:buNone/>
            </a:pPr>
            <a:r>
              <a:rPr lang="en-US" dirty="0"/>
              <a:t>Do you allocate time for your students to complete labs during class? </a:t>
            </a:r>
          </a:p>
          <a:p>
            <a:pPr marL="0" indent="0">
              <a:buNone/>
            </a:pPr>
            <a:endParaRPr lang="en-US" dirty="0"/>
          </a:p>
          <a:p>
            <a:pPr marL="342900" indent="-342900">
              <a:buAutoNum type="alphaLcPeriod"/>
            </a:pPr>
            <a:r>
              <a:rPr lang="en-US" dirty="0"/>
              <a:t>Yes.  Students use classroom computers to do lab work.  </a:t>
            </a:r>
          </a:p>
          <a:p>
            <a:pPr marL="342900" indent="-342900">
              <a:buFont typeface="Wingdings" charset="2"/>
              <a:buAutoNum type="alphaLcPeriod"/>
            </a:pPr>
            <a:r>
              <a:rPr lang="en-US" dirty="0"/>
              <a:t>Yes.  Students use their own computers to do lab work.</a:t>
            </a:r>
          </a:p>
          <a:p>
            <a:pPr marL="342900" indent="-342900">
              <a:buFont typeface="Wingdings" charset="2"/>
              <a:buAutoNum type="alphaLcPeriod"/>
            </a:pPr>
            <a:r>
              <a:rPr lang="en-US" dirty="0"/>
              <a:t>No. Labs are assigned as homework.</a:t>
            </a:r>
          </a:p>
          <a:p>
            <a:pPr marL="342900" indent="-342900">
              <a:buFont typeface="Wingdings" charset="2"/>
              <a:buAutoNum type="alphaLcPeriod"/>
            </a:pPr>
            <a:r>
              <a:rPr lang="en-US" dirty="0"/>
              <a:t>No. Student are left to complete labs if they want to.</a:t>
            </a:r>
          </a:p>
        </p:txBody>
      </p:sp>
      <p:sp>
        <p:nvSpPr>
          <p:cNvPr id="4" name="Slide Number Placeholder 3">
            <a:extLst>
              <a:ext uri="{FF2B5EF4-FFF2-40B4-BE49-F238E27FC236}">
                <a16:creationId xmlns:a16="http://schemas.microsoft.com/office/drawing/2014/main" id="{9FDA8AA7-C155-42A4-9D19-44A7CDC38848}"/>
              </a:ext>
            </a:extLst>
          </p:cNvPr>
          <p:cNvSpPr>
            <a:spLocks noGrp="1"/>
          </p:cNvSpPr>
          <p:nvPr>
            <p:ph type="sldNum" sz="quarter" idx="12"/>
          </p:nvPr>
        </p:nvSpPr>
        <p:spPr/>
        <p:txBody>
          <a:bodyPr/>
          <a:lstStyle/>
          <a:p>
            <a:fld id="{2066355A-084C-D24E-9AD2-7E4FC41EA627}" type="slidenum">
              <a:rPr lang="en-US" smtClean="0"/>
              <a:pPr/>
              <a:t>61</a:t>
            </a:fld>
            <a:endParaRPr lang="en-US" dirty="0"/>
          </a:p>
        </p:txBody>
      </p:sp>
    </p:spTree>
    <p:extLst>
      <p:ext uri="{BB962C8B-B14F-4D97-AF65-F5344CB8AC3E}">
        <p14:creationId xmlns:p14="http://schemas.microsoft.com/office/powerpoint/2010/main" val="281843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43FED6-F336-45DC-926B-CDA201E02228}"/>
              </a:ext>
            </a:extLst>
          </p:cNvPr>
          <p:cNvSpPr>
            <a:spLocks noGrp="1"/>
          </p:cNvSpPr>
          <p:nvPr>
            <p:ph type="ctrTitle"/>
          </p:nvPr>
        </p:nvSpPr>
        <p:spPr/>
        <p:txBody>
          <a:bodyPr/>
          <a:lstStyle/>
          <a:p>
            <a:r>
              <a:rPr lang="en-US" dirty="0"/>
              <a:t>What time is it?</a:t>
            </a:r>
          </a:p>
        </p:txBody>
      </p:sp>
      <p:sp>
        <p:nvSpPr>
          <p:cNvPr id="2" name="Subtitle 1">
            <a:extLst>
              <a:ext uri="{FF2B5EF4-FFF2-40B4-BE49-F238E27FC236}">
                <a16:creationId xmlns:a16="http://schemas.microsoft.com/office/drawing/2014/main" id="{83F3AC41-66F1-E9ED-728E-E62099FAD577}"/>
              </a:ext>
            </a:extLst>
          </p:cNvPr>
          <p:cNvSpPr>
            <a:spLocks noGrp="1"/>
          </p:cNvSpPr>
          <p:nvPr>
            <p:ph type="subTitle" idx="1"/>
          </p:nvPr>
        </p:nvSpPr>
        <p:spPr/>
        <p:txBody>
          <a:bodyPr/>
          <a:lstStyle/>
          <a:p>
            <a:r>
              <a:rPr lang="en-US" dirty="0"/>
              <a:t>It may be BONUS time!  On to Lesson 4.</a:t>
            </a:r>
          </a:p>
        </p:txBody>
      </p:sp>
      <p:sp>
        <p:nvSpPr>
          <p:cNvPr id="4" name="Slide Number Placeholder 3">
            <a:extLst>
              <a:ext uri="{FF2B5EF4-FFF2-40B4-BE49-F238E27FC236}">
                <a16:creationId xmlns:a16="http://schemas.microsoft.com/office/drawing/2014/main" id="{6C8F2F96-FA1F-4AFA-88D4-C456A3943953}"/>
              </a:ext>
            </a:extLst>
          </p:cNvPr>
          <p:cNvSpPr>
            <a:spLocks noGrp="1"/>
          </p:cNvSpPr>
          <p:nvPr>
            <p:ph type="sldNum" sz="quarter" idx="4294967295"/>
          </p:nvPr>
        </p:nvSpPr>
        <p:spPr>
          <a:xfrm>
            <a:off x="8894763" y="4767263"/>
            <a:ext cx="249237" cy="274637"/>
          </a:xfrm>
        </p:spPr>
        <p:txBody>
          <a:bodyPr/>
          <a:lstStyle/>
          <a:p>
            <a:fld id="{91AF2B4D-6B12-4EDF-87BB-2B55CECB6611}" type="slidenum">
              <a:rPr lang="en-US" smtClean="0"/>
              <a:pPr/>
              <a:t>62</a:t>
            </a:fld>
            <a:endParaRPr lang="en-US"/>
          </a:p>
        </p:txBody>
      </p:sp>
    </p:spTree>
    <p:extLst>
      <p:ext uri="{BB962C8B-B14F-4D97-AF65-F5344CB8AC3E}">
        <p14:creationId xmlns:p14="http://schemas.microsoft.com/office/powerpoint/2010/main" val="662790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871A-7EC4-422F-B574-F7F4DD06ECDB}"/>
              </a:ext>
            </a:extLst>
          </p:cNvPr>
          <p:cNvSpPr>
            <a:spLocks noGrp="1"/>
          </p:cNvSpPr>
          <p:nvPr>
            <p:ph type="title"/>
          </p:nvPr>
        </p:nvSpPr>
        <p:spPr/>
        <p:txBody>
          <a:bodyPr/>
          <a:lstStyle/>
          <a:p>
            <a:r>
              <a:rPr lang="en-US" dirty="0"/>
              <a:t>Discussion time: Please type your questions in chat</a:t>
            </a:r>
          </a:p>
        </p:txBody>
      </p:sp>
      <p:sp>
        <p:nvSpPr>
          <p:cNvPr id="3" name="Content Placeholder 2">
            <a:extLst>
              <a:ext uri="{FF2B5EF4-FFF2-40B4-BE49-F238E27FC236}">
                <a16:creationId xmlns:a16="http://schemas.microsoft.com/office/drawing/2014/main" id="{4A932317-8DEF-4BD5-9BC7-CDD8A320C604}"/>
              </a:ext>
            </a:extLst>
          </p:cNvPr>
          <p:cNvSpPr>
            <a:spLocks noGrp="1"/>
          </p:cNvSpPr>
          <p:nvPr>
            <p:ph idx="1"/>
          </p:nvPr>
        </p:nvSpPr>
        <p:spPr/>
        <p:txBody>
          <a:bodyPr/>
          <a:lstStyle/>
          <a:p>
            <a:r>
              <a:rPr lang="en-US" dirty="0"/>
              <a:t>Questions over content.</a:t>
            </a:r>
          </a:p>
          <a:p>
            <a:r>
              <a:rPr lang="en-US" dirty="0"/>
              <a:t>Share you experience.</a:t>
            </a:r>
          </a:p>
          <a:p>
            <a:r>
              <a:rPr lang="en-US" dirty="0"/>
              <a:t>What would you like to see </a:t>
            </a:r>
            <a:br>
              <a:rPr lang="en-US" dirty="0"/>
            </a:br>
            <a:r>
              <a:rPr lang="en-US" dirty="0"/>
              <a:t>different moving forward? </a:t>
            </a:r>
          </a:p>
        </p:txBody>
      </p:sp>
      <p:sp>
        <p:nvSpPr>
          <p:cNvPr id="4" name="Slide Number Placeholder 3">
            <a:extLst>
              <a:ext uri="{FF2B5EF4-FFF2-40B4-BE49-F238E27FC236}">
                <a16:creationId xmlns:a16="http://schemas.microsoft.com/office/drawing/2014/main" id="{30934BE8-FA3C-435A-807A-87738D7D79F3}"/>
              </a:ext>
            </a:extLst>
          </p:cNvPr>
          <p:cNvSpPr>
            <a:spLocks noGrp="1"/>
          </p:cNvSpPr>
          <p:nvPr>
            <p:ph type="sldNum" sz="quarter" idx="12"/>
          </p:nvPr>
        </p:nvSpPr>
        <p:spPr/>
        <p:txBody>
          <a:bodyPr/>
          <a:lstStyle/>
          <a:p>
            <a:fld id="{2066355A-084C-D24E-9AD2-7E4FC41EA627}" type="slidenum">
              <a:rPr lang="en-US" smtClean="0"/>
              <a:pPr/>
              <a:t>63</a:t>
            </a:fld>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1440A530-B47F-4A69-A514-B87BCACE3A16}"/>
              </a:ext>
            </a:extLst>
          </p:cNvPr>
          <p:cNvPicPr>
            <a:picLocks noChangeAspect="1"/>
          </p:cNvPicPr>
          <p:nvPr/>
        </p:nvPicPr>
        <p:blipFill>
          <a:blip r:embed="rId2"/>
          <a:stretch>
            <a:fillRect/>
          </a:stretch>
        </p:blipFill>
        <p:spPr>
          <a:xfrm>
            <a:off x="4224832" y="1536076"/>
            <a:ext cx="4762500" cy="2228850"/>
          </a:xfrm>
          <a:prstGeom prst="rect">
            <a:avLst/>
          </a:prstGeom>
        </p:spPr>
      </p:pic>
      <p:sp>
        <p:nvSpPr>
          <p:cNvPr id="8" name="Rectangle: Diagonal Corners Rounded 7">
            <a:extLst>
              <a:ext uri="{FF2B5EF4-FFF2-40B4-BE49-F238E27FC236}">
                <a16:creationId xmlns:a16="http://schemas.microsoft.com/office/drawing/2014/main" id="{1C104D42-D1E7-4F57-8F57-E53F5E5A36D0}"/>
              </a:ext>
            </a:extLst>
          </p:cNvPr>
          <p:cNvSpPr/>
          <p:nvPr/>
        </p:nvSpPr>
        <p:spPr>
          <a:xfrm>
            <a:off x="2121199" y="3764926"/>
            <a:ext cx="4657725" cy="585618"/>
          </a:xfrm>
          <a:prstGeom prst="round2Diag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0" name="TextBox 9">
            <a:extLst>
              <a:ext uri="{FF2B5EF4-FFF2-40B4-BE49-F238E27FC236}">
                <a16:creationId xmlns:a16="http://schemas.microsoft.com/office/drawing/2014/main" id="{383FC931-BD16-4F6F-911B-437FAFD2F9F3}"/>
              </a:ext>
            </a:extLst>
          </p:cNvPr>
          <p:cNvSpPr txBox="1"/>
          <p:nvPr/>
        </p:nvSpPr>
        <p:spPr>
          <a:xfrm>
            <a:off x="2243137" y="3803269"/>
            <a:ext cx="4657725" cy="523220"/>
          </a:xfrm>
          <a:prstGeom prst="rect">
            <a:avLst/>
          </a:prstGeom>
          <a:noFill/>
        </p:spPr>
        <p:txBody>
          <a:bodyPr wrap="square" rtlCol="0">
            <a:spAutoFit/>
          </a:bodyPr>
          <a:lstStyle/>
          <a:p>
            <a:r>
              <a:rPr lang="en-US" sz="1400" dirty="0"/>
              <a:t>Let’s keep the conversation going in the CompTIA Instructor Forum: https://cin.comptia.org</a:t>
            </a:r>
          </a:p>
        </p:txBody>
      </p:sp>
    </p:spTree>
    <p:extLst>
      <p:ext uri="{BB962C8B-B14F-4D97-AF65-F5344CB8AC3E}">
        <p14:creationId xmlns:p14="http://schemas.microsoft.com/office/powerpoint/2010/main" val="1948166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E7FE5-7916-684D-98D2-CC2CAD8D03E2}"/>
              </a:ext>
            </a:extLst>
          </p:cNvPr>
          <p:cNvSpPr>
            <a:spLocks noGrp="1"/>
          </p:cNvSpPr>
          <p:nvPr>
            <p:ph type="title"/>
          </p:nvPr>
        </p:nvSpPr>
        <p:spPr>
          <a:xfrm>
            <a:off x="457200" y="205979"/>
            <a:ext cx="8229600" cy="857250"/>
          </a:xfrm>
        </p:spPr>
        <p:txBody>
          <a:bodyPr anchor="ctr">
            <a:normAutofit/>
          </a:bodyPr>
          <a:lstStyle/>
          <a:p>
            <a:pPr>
              <a:lnSpc>
                <a:spcPct val="90000"/>
              </a:lnSpc>
            </a:pPr>
            <a:r>
              <a:rPr lang="en-US" sz="2600" dirty="0"/>
              <a:t>Lesson 4</a:t>
            </a:r>
            <a:br>
              <a:rPr lang="en-US" sz="2600" dirty="0"/>
            </a:br>
            <a:r>
              <a:rPr lang="en-US" sz="2600" dirty="0"/>
              <a:t>Implement Identity and Access Management</a:t>
            </a:r>
          </a:p>
        </p:txBody>
      </p:sp>
      <p:sp>
        <p:nvSpPr>
          <p:cNvPr id="3" name="Subtitle 2">
            <a:extLst>
              <a:ext uri="{FF2B5EF4-FFF2-40B4-BE49-F238E27FC236}">
                <a16:creationId xmlns:a16="http://schemas.microsoft.com/office/drawing/2014/main" id="{01DDAB5E-4816-C56E-AB5A-201533F78593}"/>
              </a:ext>
            </a:extLst>
          </p:cNvPr>
          <p:cNvSpPr>
            <a:spLocks noGrp="1"/>
          </p:cNvSpPr>
          <p:nvPr>
            <p:ph idx="1"/>
          </p:nvPr>
        </p:nvSpPr>
        <p:spPr>
          <a:xfrm>
            <a:off x="457200" y="1200151"/>
            <a:ext cx="8229600" cy="3394472"/>
          </a:xfrm>
        </p:spPr>
        <p:txBody>
          <a:bodyPr>
            <a:normAutofit/>
          </a:bodyPr>
          <a:lstStyle/>
          <a:p>
            <a:r>
              <a:rPr lang="en-US" dirty="0"/>
              <a:t>Objectives</a:t>
            </a:r>
          </a:p>
          <a:p>
            <a:pPr marL="257175" indent="-257175">
              <a:buFont typeface="Arial" panose="020B0604020202020204" pitchFamily="34" charset="0"/>
              <a:buChar char="•"/>
            </a:pPr>
            <a:r>
              <a:rPr lang="en-US" dirty="0"/>
              <a:t>Implement password-based and multifactor authentication</a:t>
            </a:r>
          </a:p>
          <a:p>
            <a:pPr marL="257175" indent="-257175">
              <a:buFont typeface="Arial" panose="020B0604020202020204" pitchFamily="34" charset="0"/>
              <a:buChar char="•"/>
            </a:pPr>
            <a:r>
              <a:rPr lang="en-US" dirty="0"/>
              <a:t>Implement account policies and authorization solutions</a:t>
            </a:r>
          </a:p>
          <a:p>
            <a:pPr marL="257175" indent="-257175">
              <a:buFont typeface="Arial" panose="020B0604020202020204" pitchFamily="34" charset="0"/>
              <a:buChar char="•"/>
            </a:pPr>
            <a:r>
              <a:rPr lang="en-US" dirty="0"/>
              <a:t>Implement single sign-on and federated identity solutions</a:t>
            </a:r>
          </a:p>
          <a:p>
            <a:endParaRPr lang="en-US" dirty="0"/>
          </a:p>
        </p:txBody>
      </p:sp>
      <p:sp>
        <p:nvSpPr>
          <p:cNvPr id="8" name="Slide Number Placeholder 3">
            <a:extLst>
              <a:ext uri="{FF2B5EF4-FFF2-40B4-BE49-F238E27FC236}">
                <a16:creationId xmlns:a16="http://schemas.microsoft.com/office/drawing/2014/main" id="{8BAAC8F7-C431-F28A-AD7E-050D51CB030E}"/>
              </a:ext>
            </a:extLst>
          </p:cNvPr>
          <p:cNvSpPr>
            <a:spLocks noGrp="1"/>
          </p:cNvSpPr>
          <p:nvPr>
            <p:ph type="sldNum" sz="quarter" idx="12"/>
          </p:nvPr>
        </p:nvSpPr>
        <p:spPr>
          <a:xfrm>
            <a:off x="8436858" y="4767263"/>
            <a:ext cx="249942" cy="273844"/>
          </a:xfrm>
        </p:spPr>
        <p:txBody>
          <a:bodyPr/>
          <a:lstStyle/>
          <a:p>
            <a:pPr>
              <a:spcAft>
                <a:spcPts val="600"/>
              </a:spcAft>
            </a:pPr>
            <a:fld id="{2066355A-084C-D24E-9AD2-7E4FC41EA627}" type="slidenum">
              <a:rPr lang="en-US" smtClean="0"/>
              <a:pPr>
                <a:spcAft>
                  <a:spcPts val="600"/>
                </a:spcAft>
              </a:pPr>
              <a:t>64</a:t>
            </a:fld>
            <a:endParaRPr lang="en-US"/>
          </a:p>
        </p:txBody>
      </p:sp>
    </p:spTree>
    <p:extLst>
      <p:ext uri="{BB962C8B-B14F-4D97-AF65-F5344CB8AC3E}">
        <p14:creationId xmlns:p14="http://schemas.microsoft.com/office/powerpoint/2010/main" val="3673724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20A6-2FBE-FFCC-0A89-7C95C2B4E090}"/>
              </a:ext>
            </a:extLst>
          </p:cNvPr>
          <p:cNvSpPr>
            <a:spLocks noGrp="1"/>
          </p:cNvSpPr>
          <p:nvPr>
            <p:ph type="ctrTitle"/>
          </p:nvPr>
        </p:nvSpPr>
        <p:spPr>
          <a:xfrm>
            <a:off x="650366" y="1051278"/>
            <a:ext cx="7981244" cy="1100674"/>
          </a:xfrm>
        </p:spPr>
        <p:txBody>
          <a:bodyPr anchor="b">
            <a:normAutofit/>
          </a:bodyPr>
          <a:lstStyle/>
          <a:p>
            <a:r>
              <a:rPr lang="en-US" dirty="0"/>
              <a:t>Topic 4A</a:t>
            </a:r>
          </a:p>
        </p:txBody>
      </p:sp>
      <p:sp>
        <p:nvSpPr>
          <p:cNvPr id="3" name="Text Placeholder 2">
            <a:extLst>
              <a:ext uri="{FF2B5EF4-FFF2-40B4-BE49-F238E27FC236}">
                <a16:creationId xmlns:a16="http://schemas.microsoft.com/office/drawing/2014/main" id="{A59CDEA3-C825-8D44-639B-68C433FCDEE3}"/>
              </a:ext>
            </a:extLst>
          </p:cNvPr>
          <p:cNvSpPr>
            <a:spLocks noGrp="1"/>
          </p:cNvSpPr>
          <p:nvPr>
            <p:ph type="subTitle" idx="1"/>
          </p:nvPr>
        </p:nvSpPr>
        <p:spPr>
          <a:xfrm>
            <a:off x="650366" y="2159007"/>
            <a:ext cx="6207634" cy="489656"/>
          </a:xfrm>
        </p:spPr>
        <p:txBody>
          <a:bodyPr>
            <a:normAutofit/>
          </a:bodyPr>
          <a:lstStyle/>
          <a:p>
            <a:r>
              <a:rPr lang="en-US" noProof="0" dirty="0"/>
              <a:t>Authentication</a:t>
            </a:r>
            <a:endParaRPr lang="en-US" dirty="0"/>
          </a:p>
        </p:txBody>
      </p:sp>
    </p:spTree>
    <p:extLst>
      <p:ext uri="{BB962C8B-B14F-4D97-AF65-F5344CB8AC3E}">
        <p14:creationId xmlns:p14="http://schemas.microsoft.com/office/powerpoint/2010/main" val="2993184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E3F9-9A96-32AF-FC1F-378FA9753928}"/>
              </a:ext>
            </a:extLst>
          </p:cNvPr>
          <p:cNvSpPr>
            <a:spLocks noGrp="1"/>
          </p:cNvSpPr>
          <p:nvPr>
            <p:ph type="title"/>
          </p:nvPr>
        </p:nvSpPr>
        <p:spPr>
          <a:xfrm>
            <a:off x="295275" y="102393"/>
            <a:ext cx="9143999" cy="603250"/>
          </a:xfrm>
        </p:spPr>
        <p:txBody>
          <a:bodyPr/>
          <a:lstStyle/>
          <a:p>
            <a:r>
              <a:rPr lang="en-US" noProof="0" dirty="0"/>
              <a:t>Authentication Design​</a:t>
            </a:r>
          </a:p>
        </p:txBody>
      </p:sp>
      <p:sp>
        <p:nvSpPr>
          <p:cNvPr id="3" name="Content Placeholder 2">
            <a:extLst>
              <a:ext uri="{FF2B5EF4-FFF2-40B4-BE49-F238E27FC236}">
                <a16:creationId xmlns:a16="http://schemas.microsoft.com/office/drawing/2014/main" id="{A019E012-667C-DFFB-EC8D-09FB44EDF6A3}"/>
              </a:ext>
            </a:extLst>
          </p:cNvPr>
          <p:cNvSpPr>
            <a:spLocks noGrp="1"/>
          </p:cNvSpPr>
          <p:nvPr>
            <p:ph idx="1"/>
          </p:nvPr>
        </p:nvSpPr>
        <p:spPr/>
        <p:txBody>
          <a:bodyPr>
            <a:normAutofit fontScale="92500"/>
          </a:bodyPr>
          <a:lstStyle/>
          <a:p>
            <a:r>
              <a:rPr lang="en-US" noProof="0" dirty="0"/>
              <a:t>Meet requirements for confidentiality, integrity, and availability​</a:t>
            </a:r>
          </a:p>
          <a:p>
            <a:pPr lvl="1"/>
            <a:r>
              <a:rPr lang="en-US" noProof="0" dirty="0"/>
              <a:t>Keeps credentials secure​ (confidentiality</a:t>
            </a:r>
          </a:p>
          <a:p>
            <a:pPr lvl="1"/>
            <a:r>
              <a:rPr lang="en-US" noProof="0" dirty="0"/>
              <a:t>Threat actors cannot bypass or subvert the authentication mechanism​ (integrity​)</a:t>
            </a:r>
          </a:p>
          <a:p>
            <a:pPr lvl="1"/>
            <a:r>
              <a:rPr lang="en-US" noProof="0" dirty="0"/>
              <a:t>Mechanism does not cause undue delay or support issues​ (availability​)</a:t>
            </a:r>
          </a:p>
          <a:p>
            <a:r>
              <a:rPr lang="en-US" noProof="0" dirty="0"/>
              <a:t>Something you know​: knowledge factor​</a:t>
            </a:r>
          </a:p>
          <a:p>
            <a:pPr lvl="1"/>
            <a:r>
              <a:rPr lang="en-US" noProof="0" dirty="0"/>
              <a:t>Password​</a:t>
            </a:r>
          </a:p>
          <a:p>
            <a:pPr lvl="1"/>
            <a:r>
              <a:rPr lang="en-US" noProof="0" dirty="0"/>
              <a:t>Personal identification number (PIN)​</a:t>
            </a:r>
          </a:p>
        </p:txBody>
      </p:sp>
      <p:pic>
        <p:nvPicPr>
          <p:cNvPr id="1026" name="Picture 2">
            <a:extLst>
              <a:ext uri="{FF2B5EF4-FFF2-40B4-BE49-F238E27FC236}">
                <a16:creationId xmlns:a16="http://schemas.microsoft.com/office/drawing/2014/main" id="{F4E73241-2878-E68A-4B7C-2D64E1AF7327}"/>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a:xfrm>
            <a:off x="4637088" y="1130529"/>
            <a:ext cx="4379912" cy="3277730"/>
          </a:xfrm>
        </p:spPr>
      </p:pic>
      <p:sp>
        <p:nvSpPr>
          <p:cNvPr id="5" name="Slide Number Placeholder 4">
            <a:extLst>
              <a:ext uri="{FF2B5EF4-FFF2-40B4-BE49-F238E27FC236}">
                <a16:creationId xmlns:a16="http://schemas.microsoft.com/office/drawing/2014/main" id="{B11DA15D-C3B7-A09A-4882-A270745B1DFC}"/>
              </a:ext>
            </a:extLst>
          </p:cNvPr>
          <p:cNvSpPr>
            <a:spLocks noGrp="1"/>
          </p:cNvSpPr>
          <p:nvPr>
            <p:ph type="sldNum" sz="quarter" idx="13"/>
          </p:nvPr>
        </p:nvSpPr>
        <p:spPr/>
        <p:txBody>
          <a:bodyPr/>
          <a:lstStyle/>
          <a:p>
            <a:fld id="{B7CF8A19-3A9E-4ABC-B336-2FDDE321C72D}" type="slidenum">
              <a:rPr lang="en-US" smtClean="0"/>
              <a:pPr/>
              <a:t>66</a:t>
            </a:fld>
            <a:endParaRPr lang="en-US"/>
          </a:p>
        </p:txBody>
      </p:sp>
      <p:sp>
        <p:nvSpPr>
          <p:cNvPr id="6" name="TextBox 1">
            <a:extLst>
              <a:ext uri="{FF2B5EF4-FFF2-40B4-BE49-F238E27FC236}">
                <a16:creationId xmlns:a16="http://schemas.microsoft.com/office/drawing/2014/main" id="{CB7AA8E2-CCA4-447B-6825-4DD29C88FFA5}"/>
              </a:ext>
            </a:extLst>
          </p:cNvPr>
          <p:cNvSpPr txBox="1"/>
          <p:nvPr/>
        </p:nvSpPr>
        <p:spPr>
          <a:xfrm>
            <a:off x="6479487" y="4408259"/>
            <a:ext cx="2664512" cy="2308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900" i="1" dirty="0">
                <a:solidFill>
                  <a:srgbClr val="45545F"/>
                </a:solidFill>
              </a:rPr>
              <a:t>Screenshot used with permission from Microsoft.</a:t>
            </a:r>
          </a:p>
        </p:txBody>
      </p:sp>
    </p:spTree>
    <p:extLst>
      <p:ext uri="{BB962C8B-B14F-4D97-AF65-F5344CB8AC3E}">
        <p14:creationId xmlns:p14="http://schemas.microsoft.com/office/powerpoint/2010/main" val="916358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69C7-9262-E331-6C0D-7F0737D84092}"/>
              </a:ext>
            </a:extLst>
          </p:cNvPr>
          <p:cNvSpPr>
            <a:spLocks noGrp="1"/>
          </p:cNvSpPr>
          <p:nvPr>
            <p:ph type="title"/>
          </p:nvPr>
        </p:nvSpPr>
        <p:spPr>
          <a:xfrm>
            <a:off x="228600" y="143510"/>
            <a:ext cx="9143999" cy="603250"/>
          </a:xfrm>
        </p:spPr>
        <p:txBody>
          <a:bodyPr/>
          <a:lstStyle/>
          <a:p>
            <a:r>
              <a:rPr lang="en-US" noProof="0" dirty="0"/>
              <a:t>Password Concepts</a:t>
            </a:r>
          </a:p>
        </p:txBody>
      </p:sp>
      <p:sp>
        <p:nvSpPr>
          <p:cNvPr id="3" name="Content Placeholder 2">
            <a:extLst>
              <a:ext uri="{FF2B5EF4-FFF2-40B4-BE49-F238E27FC236}">
                <a16:creationId xmlns:a16="http://schemas.microsoft.com/office/drawing/2014/main" id="{4CB5B72F-5466-9238-A88F-FFCEA78BCEA7}"/>
              </a:ext>
            </a:extLst>
          </p:cNvPr>
          <p:cNvSpPr>
            <a:spLocks noGrp="1"/>
          </p:cNvSpPr>
          <p:nvPr>
            <p:ph idx="1"/>
          </p:nvPr>
        </p:nvSpPr>
        <p:spPr/>
        <p:txBody>
          <a:bodyPr>
            <a:normAutofit/>
          </a:bodyPr>
          <a:lstStyle/>
          <a:p>
            <a:r>
              <a:rPr lang="en-US" noProof="0" dirty="0"/>
              <a:t>Length​</a:t>
            </a:r>
          </a:p>
          <a:p>
            <a:r>
              <a:rPr lang="en-US" noProof="0" dirty="0"/>
              <a:t>Complexity​</a:t>
            </a:r>
          </a:p>
          <a:p>
            <a:pPr lvl="1"/>
            <a:r>
              <a:rPr lang="en-US" noProof="0" dirty="0"/>
              <a:t>Character combinations​</a:t>
            </a:r>
          </a:p>
          <a:p>
            <a:r>
              <a:rPr lang="en-US" noProof="0" dirty="0"/>
              <a:t>Aging​</a:t>
            </a:r>
          </a:p>
          <a:p>
            <a:r>
              <a:rPr lang="en-US" noProof="0" dirty="0"/>
              <a:t>Reuse​ and history</a:t>
            </a:r>
          </a:p>
          <a:p>
            <a:pPr lvl="1"/>
            <a:r>
              <a:rPr lang="en-US" noProof="0" dirty="0"/>
              <a:t>Expiration</a:t>
            </a:r>
          </a:p>
          <a:p>
            <a:r>
              <a:rPr lang="en-US" noProof="0" dirty="0"/>
              <a:t>NIST guidance​</a:t>
            </a:r>
          </a:p>
          <a:p>
            <a:pPr lvl="1"/>
            <a:r>
              <a:rPr lang="en-US" noProof="0" dirty="0"/>
              <a:t>Password hints​</a:t>
            </a:r>
          </a:p>
          <a:p>
            <a:endParaRPr lang="en-US" noProof="0" dirty="0"/>
          </a:p>
        </p:txBody>
      </p:sp>
      <p:sp>
        <p:nvSpPr>
          <p:cNvPr id="4" name="Slide Number Placeholder 3">
            <a:extLst>
              <a:ext uri="{FF2B5EF4-FFF2-40B4-BE49-F238E27FC236}">
                <a16:creationId xmlns:a16="http://schemas.microsoft.com/office/drawing/2014/main" id="{E37A0A36-1FE3-B4A1-8346-FEFCCAE363B9}"/>
              </a:ext>
            </a:extLst>
          </p:cNvPr>
          <p:cNvSpPr>
            <a:spLocks noGrp="1"/>
          </p:cNvSpPr>
          <p:nvPr>
            <p:ph type="sldNum" sz="quarter" idx="10"/>
          </p:nvPr>
        </p:nvSpPr>
        <p:spPr/>
        <p:txBody>
          <a:bodyPr/>
          <a:lstStyle/>
          <a:p>
            <a:fld id="{B7CF8A19-3A9E-4ABC-B336-2FDDE321C72D}" type="slidenum">
              <a:rPr lang="en-US" smtClean="0"/>
              <a:pPr/>
              <a:t>67</a:t>
            </a:fld>
            <a:endParaRPr lang="en-US"/>
          </a:p>
        </p:txBody>
      </p:sp>
    </p:spTree>
    <p:extLst>
      <p:ext uri="{BB962C8B-B14F-4D97-AF65-F5344CB8AC3E}">
        <p14:creationId xmlns:p14="http://schemas.microsoft.com/office/powerpoint/2010/main" val="1010180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343F-E9FD-1077-CDDE-892CDAF0B40B}"/>
              </a:ext>
            </a:extLst>
          </p:cNvPr>
          <p:cNvSpPr>
            <a:spLocks noGrp="1"/>
          </p:cNvSpPr>
          <p:nvPr>
            <p:ph type="title"/>
          </p:nvPr>
        </p:nvSpPr>
        <p:spPr>
          <a:xfrm>
            <a:off x="371475" y="102393"/>
            <a:ext cx="9143999" cy="603250"/>
          </a:xfrm>
        </p:spPr>
        <p:txBody>
          <a:bodyPr/>
          <a:lstStyle/>
          <a:p>
            <a:r>
              <a:rPr lang="en-US" noProof="0" dirty="0"/>
              <a:t>Password Managers</a:t>
            </a:r>
          </a:p>
        </p:txBody>
      </p:sp>
      <p:sp>
        <p:nvSpPr>
          <p:cNvPr id="4" name="Content Placeholder 3">
            <a:extLst>
              <a:ext uri="{FF2B5EF4-FFF2-40B4-BE49-F238E27FC236}">
                <a16:creationId xmlns:a16="http://schemas.microsoft.com/office/drawing/2014/main" id="{ACE10AD9-0585-A7C1-3EA4-788886602ACD}"/>
              </a:ext>
            </a:extLst>
          </p:cNvPr>
          <p:cNvSpPr>
            <a:spLocks noGrp="1"/>
          </p:cNvSpPr>
          <p:nvPr>
            <p:ph idx="12"/>
          </p:nvPr>
        </p:nvSpPr>
        <p:spPr/>
        <p:txBody>
          <a:bodyPr/>
          <a:lstStyle/>
          <a:p>
            <a:r>
              <a:rPr lang="en-US" noProof="0" dirty="0"/>
              <a:t>Vault and master password</a:t>
            </a:r>
          </a:p>
          <a:p>
            <a:pPr lvl="1"/>
            <a:r>
              <a:rPr lang="en-US" noProof="0" dirty="0"/>
              <a:t>Built-in OS/browser password managers</a:t>
            </a:r>
          </a:p>
          <a:p>
            <a:pPr lvl="1"/>
            <a:r>
              <a:rPr lang="en-US" noProof="0" dirty="0"/>
              <a:t>Third-party cloud/plug-in</a:t>
            </a:r>
          </a:p>
          <a:p>
            <a:r>
              <a:rPr lang="en-US" noProof="0" dirty="0"/>
              <a:t>Per-site password generation</a:t>
            </a:r>
          </a:p>
          <a:p>
            <a:r>
              <a:rPr lang="en-US" noProof="0" dirty="0"/>
              <a:t>Secure filling</a:t>
            </a:r>
          </a:p>
        </p:txBody>
      </p:sp>
      <p:sp>
        <p:nvSpPr>
          <p:cNvPr id="5" name="Slide Number Placeholder 4">
            <a:extLst>
              <a:ext uri="{FF2B5EF4-FFF2-40B4-BE49-F238E27FC236}">
                <a16:creationId xmlns:a16="http://schemas.microsoft.com/office/drawing/2014/main" id="{CD346ED0-7158-544C-DB29-58721BD9A90F}"/>
              </a:ext>
            </a:extLst>
          </p:cNvPr>
          <p:cNvSpPr>
            <a:spLocks noGrp="1"/>
          </p:cNvSpPr>
          <p:nvPr>
            <p:ph type="sldNum" sz="quarter" idx="13"/>
          </p:nvPr>
        </p:nvSpPr>
        <p:spPr/>
        <p:txBody>
          <a:bodyPr/>
          <a:lstStyle/>
          <a:p>
            <a:fld id="{B7CF8A19-3A9E-4ABC-B336-2FDDE321C72D}" type="slidenum">
              <a:rPr lang="en-US" smtClean="0"/>
              <a:pPr/>
              <a:t>68</a:t>
            </a:fld>
            <a:endParaRPr lang="en-US"/>
          </a:p>
        </p:txBody>
      </p:sp>
      <p:pic>
        <p:nvPicPr>
          <p:cNvPr id="14338" name="Picture 2">
            <a:extLst>
              <a:ext uri="{FF2B5EF4-FFF2-40B4-BE49-F238E27FC236}">
                <a16:creationId xmlns:a16="http://schemas.microsoft.com/office/drawing/2014/main" id="{94B6BC52-18CA-551F-4451-395E55BD42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578" y="746125"/>
            <a:ext cx="4227456" cy="404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387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06E45-3178-A41F-2682-E4B111F9744B}"/>
              </a:ext>
            </a:extLst>
          </p:cNvPr>
          <p:cNvSpPr>
            <a:spLocks noGrp="1"/>
          </p:cNvSpPr>
          <p:nvPr>
            <p:ph type="title"/>
          </p:nvPr>
        </p:nvSpPr>
        <p:spPr>
          <a:xfrm>
            <a:off x="371475" y="137160"/>
            <a:ext cx="9143999" cy="603250"/>
          </a:xfrm>
        </p:spPr>
        <p:txBody>
          <a:bodyPr/>
          <a:lstStyle/>
          <a:p>
            <a:r>
              <a:rPr lang="en-US" noProof="0" dirty="0"/>
              <a:t>Multifactor Authentication​</a:t>
            </a:r>
          </a:p>
        </p:txBody>
      </p:sp>
      <p:sp>
        <p:nvSpPr>
          <p:cNvPr id="3" name="Content Placeholder 2">
            <a:extLst>
              <a:ext uri="{FF2B5EF4-FFF2-40B4-BE49-F238E27FC236}">
                <a16:creationId xmlns:a16="http://schemas.microsoft.com/office/drawing/2014/main" id="{688A2E00-5BC9-81A5-0901-AA7E45913C38}"/>
              </a:ext>
            </a:extLst>
          </p:cNvPr>
          <p:cNvSpPr>
            <a:spLocks noGrp="1"/>
          </p:cNvSpPr>
          <p:nvPr>
            <p:ph idx="1"/>
          </p:nvPr>
        </p:nvSpPr>
        <p:spPr/>
        <p:txBody>
          <a:bodyPr>
            <a:normAutofit/>
          </a:bodyPr>
          <a:lstStyle/>
          <a:p>
            <a:r>
              <a:rPr lang="en-US" noProof="0" dirty="0"/>
              <a:t>Multifactor authentication (MFA)​</a:t>
            </a:r>
          </a:p>
          <a:p>
            <a:pPr lvl="1"/>
            <a:r>
              <a:rPr lang="en-US" noProof="0" dirty="0"/>
              <a:t>Something you KNOW and something you HAVE​</a:t>
            </a:r>
          </a:p>
          <a:p>
            <a:pPr lvl="1"/>
            <a:r>
              <a:rPr lang="en-US" noProof="0" dirty="0"/>
              <a:t>NOT something you KNOW and something else you KNOW</a:t>
            </a:r>
          </a:p>
          <a:p>
            <a:r>
              <a:rPr lang="en-US" noProof="0" dirty="0"/>
              <a:t>Something you have​</a:t>
            </a:r>
          </a:p>
          <a:p>
            <a:pPr lvl="1"/>
            <a:r>
              <a:rPr lang="en-US" noProof="0" dirty="0"/>
              <a:t>Ownership factor​: hardware tokens and fobs​</a:t>
            </a:r>
          </a:p>
          <a:p>
            <a:r>
              <a:rPr lang="en-US" noProof="0" dirty="0"/>
              <a:t>Something you are/do​</a:t>
            </a:r>
          </a:p>
          <a:p>
            <a:pPr lvl="1"/>
            <a:r>
              <a:rPr lang="en-US" noProof="0" dirty="0"/>
              <a:t>Biometric factor​​​: fingerprint and facial scans</a:t>
            </a:r>
          </a:p>
          <a:p>
            <a:r>
              <a:rPr lang="en-US" noProof="0" dirty="0"/>
              <a:t>Somewhere you are​</a:t>
            </a:r>
          </a:p>
          <a:p>
            <a:pPr lvl="1"/>
            <a:r>
              <a:rPr lang="en-US" noProof="0" dirty="0"/>
              <a:t>Geolocation via location services​</a:t>
            </a:r>
          </a:p>
          <a:p>
            <a:pPr lvl="1"/>
            <a:r>
              <a:rPr lang="en-US" noProof="0" dirty="0"/>
              <a:t>IP/network location</a:t>
            </a:r>
          </a:p>
        </p:txBody>
      </p:sp>
      <p:sp>
        <p:nvSpPr>
          <p:cNvPr id="4" name="Slide Number Placeholder 3">
            <a:extLst>
              <a:ext uri="{FF2B5EF4-FFF2-40B4-BE49-F238E27FC236}">
                <a16:creationId xmlns:a16="http://schemas.microsoft.com/office/drawing/2014/main" id="{4F305533-F639-D627-DE55-04B051999790}"/>
              </a:ext>
            </a:extLst>
          </p:cNvPr>
          <p:cNvSpPr>
            <a:spLocks noGrp="1"/>
          </p:cNvSpPr>
          <p:nvPr>
            <p:ph type="sldNum" sz="quarter" idx="10"/>
          </p:nvPr>
        </p:nvSpPr>
        <p:spPr/>
        <p:txBody>
          <a:bodyPr/>
          <a:lstStyle/>
          <a:p>
            <a:fld id="{B7CF8A19-3A9E-4ABC-B336-2FDDE321C72D}" type="slidenum">
              <a:rPr lang="en-US" smtClean="0"/>
              <a:pPr/>
              <a:t>69</a:t>
            </a:fld>
            <a:endParaRPr lang="en-US"/>
          </a:p>
        </p:txBody>
      </p:sp>
    </p:spTree>
    <p:extLst>
      <p:ext uri="{BB962C8B-B14F-4D97-AF65-F5344CB8AC3E}">
        <p14:creationId xmlns:p14="http://schemas.microsoft.com/office/powerpoint/2010/main" val="2672439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pPr/>
              <a:t>7</a:t>
            </a:fld>
            <a:endParaRPr lang="en-US" dirty="0"/>
          </a:p>
        </p:txBody>
      </p:sp>
      <p:sp>
        <p:nvSpPr>
          <p:cNvPr id="3" name="Rectangle 1"/>
          <p:cNvSpPr>
            <a:spLocks noChangeArrowheads="1"/>
          </p:cNvSpPr>
          <p:nvPr/>
        </p:nvSpPr>
        <p:spPr bwMode="auto">
          <a:xfrm>
            <a:off x="2291954" y="1396217"/>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altLang="en-US" sz="1350">
              <a:latin typeface="Arial" pitchFamily="34" charset="0"/>
              <a:cs typeface="Arial" pitchFamily="34" charset="0"/>
            </a:endParaRPr>
          </a:p>
        </p:txBody>
      </p:sp>
      <p:sp>
        <p:nvSpPr>
          <p:cNvPr id="10" name="Rectangle 2"/>
          <p:cNvSpPr>
            <a:spLocks noChangeArrowheads="1"/>
          </p:cNvSpPr>
          <p:nvPr/>
        </p:nvSpPr>
        <p:spPr bwMode="auto">
          <a:xfrm>
            <a:off x="3345657" y="1181905"/>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altLang="en-US" sz="1350">
              <a:latin typeface="Arial" pitchFamily="34" charset="0"/>
              <a:cs typeface="Arial" pitchFamily="34" charset="0"/>
            </a:endParaRPr>
          </a:p>
        </p:txBody>
      </p:sp>
      <p:graphicFrame>
        <p:nvGraphicFramePr>
          <p:cNvPr id="11" name="Table 10"/>
          <p:cNvGraphicFramePr>
            <a:graphicFrameLocks noGrp="1"/>
          </p:cNvGraphicFramePr>
          <p:nvPr/>
        </p:nvGraphicFramePr>
        <p:xfrm>
          <a:off x="572521" y="214496"/>
          <a:ext cx="7672387" cy="4473596"/>
        </p:xfrm>
        <a:graphic>
          <a:graphicData uri="http://schemas.openxmlformats.org/drawingml/2006/table">
            <a:tbl>
              <a:tblPr firstRow="1" firstCol="1" bandRow="1">
                <a:tableStyleId>{5C22544A-7EE6-4342-B048-85BDC9FD1C3A}</a:tableStyleId>
              </a:tblPr>
              <a:tblGrid>
                <a:gridCol w="1501208">
                  <a:extLst>
                    <a:ext uri="{9D8B030D-6E8A-4147-A177-3AD203B41FA5}">
                      <a16:colId xmlns:a16="http://schemas.microsoft.com/office/drawing/2014/main" val="20000"/>
                    </a:ext>
                  </a:extLst>
                </a:gridCol>
                <a:gridCol w="6171179">
                  <a:extLst>
                    <a:ext uri="{9D8B030D-6E8A-4147-A177-3AD203B41FA5}">
                      <a16:colId xmlns:a16="http://schemas.microsoft.com/office/drawing/2014/main" val="20002"/>
                    </a:ext>
                  </a:extLst>
                </a:gridCol>
              </a:tblGrid>
              <a:tr h="274047">
                <a:tc gridSpan="2">
                  <a:txBody>
                    <a:bodyPr/>
                    <a:lstStyle/>
                    <a:p>
                      <a:pPr marL="0" marR="0" algn="ctr">
                        <a:lnSpc>
                          <a:spcPct val="115000"/>
                        </a:lnSpc>
                        <a:spcBef>
                          <a:spcPts val="0"/>
                        </a:spcBef>
                        <a:spcAft>
                          <a:spcPts val="0"/>
                        </a:spcAft>
                      </a:pPr>
                      <a:r>
                        <a:rPr lang="en-US" sz="1400" baseline="0" dirty="0">
                          <a:effectLst/>
                        </a:rPr>
                        <a:t>Security+ SY0-701 CertMaster Learn TTT Session Outline</a:t>
                      </a:r>
                      <a:endParaRPr lang="en-US" sz="1400" baseline="0" dirty="0">
                        <a:effectLst/>
                        <a:latin typeface="Calibri"/>
                        <a:ea typeface="Calibri"/>
                        <a:cs typeface="Times New Roman"/>
                      </a:endParaRPr>
                    </a:p>
                  </a:txBody>
                  <a:tcPr marL="27674" marR="27674" marT="0" marB="0" anchor="ctr"/>
                </a:tc>
                <a:tc hMerge="1">
                  <a:txBody>
                    <a:bodyPr/>
                    <a:lstStyle/>
                    <a:p>
                      <a:endParaRPr lang="en-US"/>
                    </a:p>
                  </a:txBody>
                  <a:tcPr/>
                </a:tc>
                <a:extLst>
                  <a:ext uri="{0D108BD9-81ED-4DB2-BD59-A6C34878D82A}">
                    <a16:rowId xmlns:a16="http://schemas.microsoft.com/office/drawing/2014/main" val="10000"/>
                  </a:ext>
                </a:extLst>
              </a:tr>
              <a:tr h="222695">
                <a:tc>
                  <a:txBody>
                    <a:bodyPr/>
                    <a:lstStyle/>
                    <a:p>
                      <a:pPr marL="0" marR="0" algn="ctr">
                        <a:lnSpc>
                          <a:spcPct val="115000"/>
                        </a:lnSpc>
                        <a:spcBef>
                          <a:spcPts val="0"/>
                        </a:spcBef>
                        <a:spcAft>
                          <a:spcPts val="0"/>
                        </a:spcAft>
                      </a:pPr>
                      <a:r>
                        <a:rPr lang="en-US" sz="1400" baseline="0" dirty="0">
                          <a:effectLst/>
                        </a:rPr>
                        <a:t>Date</a:t>
                      </a:r>
                      <a:endParaRPr lang="en-US" sz="1400" baseline="0" dirty="0">
                        <a:effectLst/>
                        <a:latin typeface="Calibri"/>
                        <a:ea typeface="Calibri"/>
                        <a:cs typeface="Times New Roman"/>
                      </a:endParaRPr>
                    </a:p>
                  </a:txBody>
                  <a:tcPr marL="27674" marR="27674" marT="0" marB="0" anchor="ctr"/>
                </a:tc>
                <a:tc>
                  <a:txBody>
                    <a:bodyPr/>
                    <a:lstStyle/>
                    <a:p>
                      <a:pPr marL="0" marR="0" algn="ctr">
                        <a:lnSpc>
                          <a:spcPct val="115000"/>
                        </a:lnSpc>
                        <a:spcBef>
                          <a:spcPts val="0"/>
                        </a:spcBef>
                        <a:spcAft>
                          <a:spcPts val="0"/>
                        </a:spcAft>
                      </a:pPr>
                      <a:r>
                        <a:rPr lang="en-US" sz="1400" baseline="0" dirty="0">
                          <a:effectLst/>
                        </a:rPr>
                        <a:t>Topic</a:t>
                      </a:r>
                      <a:endParaRPr lang="en-US" sz="1400" baseline="0" dirty="0">
                        <a:effectLst/>
                        <a:latin typeface="Calibri"/>
                        <a:ea typeface="Calibri"/>
                        <a:cs typeface="Times New Roman"/>
                      </a:endParaRPr>
                    </a:p>
                  </a:txBody>
                  <a:tcPr marL="27674" marR="27674" marT="0" marB="0" anchor="ctr"/>
                </a:tc>
                <a:extLst>
                  <a:ext uri="{0D108BD9-81ED-4DB2-BD59-A6C34878D82A}">
                    <a16:rowId xmlns:a16="http://schemas.microsoft.com/office/drawing/2014/main" val="10001"/>
                  </a:ext>
                </a:extLst>
              </a:tr>
              <a:tr h="329992">
                <a:tc>
                  <a:txBody>
                    <a:bodyPr/>
                    <a:lstStyle/>
                    <a:p>
                      <a:pPr marL="0" marR="0" algn="ctr">
                        <a:lnSpc>
                          <a:spcPct val="115000"/>
                        </a:lnSpc>
                        <a:spcBef>
                          <a:spcPts val="0"/>
                        </a:spcBef>
                        <a:spcAft>
                          <a:spcPts val="0"/>
                        </a:spcAft>
                      </a:pPr>
                      <a:r>
                        <a:rPr lang="en-US" sz="1400" strike="noStrike" baseline="0" dirty="0">
                          <a:effectLst/>
                        </a:rPr>
                        <a:t>1017/2023</a:t>
                      </a:r>
                      <a:endParaRPr lang="en-US" sz="1400" strike="noStrike" baseline="0" dirty="0">
                        <a:effectLst/>
                        <a:latin typeface="Calibri"/>
                        <a:ea typeface="Calibri"/>
                        <a:cs typeface="Times New Roman"/>
                      </a:endParaRPr>
                    </a:p>
                  </a:txBody>
                  <a:tcPr marL="27674" marR="27674" marT="0" marB="0" anchor="ctr"/>
                </a:tc>
                <a:tc>
                  <a:txBody>
                    <a:bodyPr/>
                    <a:lstStyle/>
                    <a:p>
                      <a:r>
                        <a:rPr lang="en-US" sz="1200" kern="1200" dirty="0">
                          <a:solidFill>
                            <a:schemeClr val="dk1"/>
                          </a:solidFill>
                          <a:effectLst/>
                          <a:latin typeface="+mn-lt"/>
                          <a:ea typeface="+mn-ea"/>
                          <a:cs typeface="+mn-cs"/>
                        </a:rPr>
                        <a:t>Security Concepts, Security Controls, Threat Actors, Attack Surfaces, Social Engineering</a:t>
                      </a:r>
                    </a:p>
                  </a:txBody>
                  <a:tcPr marL="27674" marR="27674" marT="0" marB="0" anchor="ctr"/>
                </a:tc>
                <a:extLst>
                  <a:ext uri="{0D108BD9-81ED-4DB2-BD59-A6C34878D82A}">
                    <a16:rowId xmlns:a16="http://schemas.microsoft.com/office/drawing/2014/main" val="10006"/>
                  </a:ext>
                </a:extLst>
              </a:tr>
              <a:tr h="329992">
                <a:tc>
                  <a:txBody>
                    <a:bodyPr/>
                    <a:lstStyle/>
                    <a:p>
                      <a:pPr marL="0" marR="0" algn="ctr">
                        <a:lnSpc>
                          <a:spcPct val="115000"/>
                        </a:lnSpc>
                        <a:spcBef>
                          <a:spcPts val="0"/>
                        </a:spcBef>
                        <a:spcAft>
                          <a:spcPts val="0"/>
                        </a:spcAft>
                      </a:pPr>
                      <a:r>
                        <a:rPr lang="en-US" sz="1400" strike="noStrike" baseline="0" dirty="0">
                          <a:effectLst/>
                        </a:rPr>
                        <a:t>10/19/2023</a:t>
                      </a:r>
                      <a:endParaRPr lang="en-US" sz="1400" strike="noStrike" baseline="0" dirty="0">
                        <a:effectLst/>
                        <a:latin typeface="Calibri"/>
                        <a:ea typeface="Calibri"/>
                        <a:cs typeface="Times New Roman"/>
                      </a:endParaRPr>
                    </a:p>
                  </a:txBody>
                  <a:tcPr marL="27674" marR="27674"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Cryptographic Algorithms, Public Key Infrastructure, Cryptographic Solutions</a:t>
                      </a:r>
                    </a:p>
                  </a:txBody>
                  <a:tcPr marL="27674" marR="27674" marT="0" marB="0" anchor="ctr"/>
                </a:tc>
                <a:extLst>
                  <a:ext uri="{0D108BD9-81ED-4DB2-BD59-A6C34878D82A}">
                    <a16:rowId xmlns:a16="http://schemas.microsoft.com/office/drawing/2014/main" val="10007"/>
                  </a:ext>
                </a:extLst>
              </a:tr>
              <a:tr h="329992">
                <a:tc>
                  <a:txBody>
                    <a:bodyPr/>
                    <a:lstStyle/>
                    <a:p>
                      <a:pPr marL="0" marR="0" algn="ctr">
                        <a:lnSpc>
                          <a:spcPct val="115000"/>
                        </a:lnSpc>
                        <a:spcBef>
                          <a:spcPts val="0"/>
                        </a:spcBef>
                        <a:spcAft>
                          <a:spcPts val="0"/>
                        </a:spcAft>
                      </a:pPr>
                      <a:r>
                        <a:rPr lang="en-US" sz="1400" strike="noStrike" baseline="0" dirty="0">
                          <a:effectLst/>
                        </a:rPr>
                        <a:t>10/24/2023</a:t>
                      </a:r>
                      <a:endParaRPr lang="en-US" sz="1400" strike="noStrike" baseline="0" dirty="0">
                        <a:effectLst/>
                        <a:latin typeface="Calibri"/>
                        <a:ea typeface="Calibri"/>
                        <a:cs typeface="Times New Roman"/>
                      </a:endParaRPr>
                    </a:p>
                  </a:txBody>
                  <a:tcPr marL="27674" marR="27674" marT="0" marB="0" anchor="ctr"/>
                </a:tc>
                <a:tc>
                  <a:txBody>
                    <a:bodyPr/>
                    <a:lstStyle/>
                    <a:p>
                      <a:pPr marL="0" marR="0">
                        <a:lnSpc>
                          <a:spcPct val="115000"/>
                        </a:lnSpc>
                        <a:spcBef>
                          <a:spcPts val="0"/>
                        </a:spcBef>
                        <a:spcAft>
                          <a:spcPts val="0"/>
                        </a:spcAft>
                      </a:pPr>
                      <a:r>
                        <a:rPr lang="en-US" sz="1200" kern="1200" dirty="0">
                          <a:solidFill>
                            <a:schemeClr val="dk1"/>
                          </a:solidFill>
                          <a:effectLst/>
                          <a:latin typeface="+mn-lt"/>
                          <a:ea typeface="+mn-ea"/>
                          <a:cs typeface="+mn-cs"/>
                        </a:rPr>
                        <a:t>Authentication, Authorization, Identity Management, Enterprise Network Architecture, Network Security Appliances, Secure Communications</a:t>
                      </a:r>
                    </a:p>
                  </a:txBody>
                  <a:tcPr marL="27674" marR="27674" marT="0" marB="0" anchor="ctr"/>
                </a:tc>
                <a:extLst>
                  <a:ext uri="{0D108BD9-81ED-4DB2-BD59-A6C34878D82A}">
                    <a16:rowId xmlns:a16="http://schemas.microsoft.com/office/drawing/2014/main" val="10008"/>
                  </a:ext>
                </a:extLst>
              </a:tr>
              <a:tr h="329992">
                <a:tc>
                  <a:txBody>
                    <a:bodyPr/>
                    <a:lstStyle/>
                    <a:p>
                      <a:pPr marL="0" marR="0" algn="ctr">
                        <a:lnSpc>
                          <a:spcPct val="115000"/>
                        </a:lnSpc>
                        <a:spcBef>
                          <a:spcPts val="0"/>
                        </a:spcBef>
                        <a:spcAft>
                          <a:spcPts val="0"/>
                        </a:spcAft>
                      </a:pPr>
                      <a:r>
                        <a:rPr lang="en-US" sz="1400" strike="noStrike" baseline="0" dirty="0">
                          <a:effectLst/>
                        </a:rPr>
                        <a:t>10/26/2023</a:t>
                      </a:r>
                      <a:endParaRPr lang="en-US" sz="1400" strike="noStrike" baseline="0" dirty="0">
                        <a:effectLst/>
                        <a:latin typeface="Calibri"/>
                        <a:ea typeface="Calibri"/>
                        <a:cs typeface="Times New Roman"/>
                      </a:endParaRPr>
                    </a:p>
                  </a:txBody>
                  <a:tcPr marL="27674" marR="27674" marT="0" marB="0" anchor="ctr"/>
                </a:tc>
                <a:tc>
                  <a:txBody>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lang="en-US" sz="1100" kern="1200" dirty="0">
                          <a:solidFill>
                            <a:schemeClr val="dk1"/>
                          </a:solidFill>
                          <a:effectLst/>
                          <a:latin typeface="+mn-lt"/>
                          <a:ea typeface="+mn-ea"/>
                          <a:cs typeface="+mn-cs"/>
                        </a:rPr>
                        <a:t>Cloud Infrastructure, Embedded Systems &amp; Zero Trust, Asset Management, Redundancy Strategies, Physical Security, Device &amp; OS Vulnerabilities</a:t>
                      </a:r>
                    </a:p>
                  </a:txBody>
                  <a:tcPr marL="27674" marR="27674" marT="0" marB="0" anchor="ctr"/>
                </a:tc>
                <a:extLst>
                  <a:ext uri="{0D108BD9-81ED-4DB2-BD59-A6C34878D82A}">
                    <a16:rowId xmlns:a16="http://schemas.microsoft.com/office/drawing/2014/main" val="10009"/>
                  </a:ext>
                </a:extLst>
              </a:tr>
              <a:tr h="329992">
                <a:tc>
                  <a:txBody>
                    <a:bodyPr/>
                    <a:lstStyle/>
                    <a:p>
                      <a:pPr marL="0" marR="0" algn="ctr">
                        <a:lnSpc>
                          <a:spcPct val="115000"/>
                        </a:lnSpc>
                        <a:spcBef>
                          <a:spcPts val="0"/>
                        </a:spcBef>
                        <a:spcAft>
                          <a:spcPts val="0"/>
                        </a:spcAft>
                      </a:pPr>
                      <a:r>
                        <a:rPr lang="en-US" sz="1400" strike="noStrike" baseline="0" dirty="0">
                          <a:effectLst/>
                        </a:rPr>
                        <a:t>10/31/2023</a:t>
                      </a:r>
                      <a:endParaRPr lang="en-US" sz="1400" strike="noStrike" baseline="0" dirty="0">
                        <a:effectLst/>
                        <a:latin typeface="Calibri"/>
                        <a:ea typeface="Calibri"/>
                        <a:cs typeface="Times New Roman"/>
                      </a:endParaRPr>
                    </a:p>
                  </a:txBody>
                  <a:tcPr marL="27674" marR="27674" marT="0" marB="0" anchor="ctr"/>
                </a:tc>
                <a:tc>
                  <a:txBody>
                    <a:bodyPr/>
                    <a:lstStyle/>
                    <a:p>
                      <a:r>
                        <a:rPr lang="en-US" sz="1200" kern="1200" dirty="0">
                          <a:solidFill>
                            <a:schemeClr val="dk1"/>
                          </a:solidFill>
                          <a:effectLst/>
                          <a:latin typeface="+mn-lt"/>
                          <a:ea typeface="+mn-ea"/>
                          <a:cs typeface="+mn-cs"/>
                        </a:rPr>
                        <a:t>Device &amp; OS Vulnerabilities, Application &amp; Cloud Vulnerabilities, Vulnerability Identification Methods, Vulnerability Analysis &amp; Remediation</a:t>
                      </a:r>
                    </a:p>
                  </a:txBody>
                  <a:tcPr marL="27674" marR="27674" marT="0" marB="0" anchor="ctr"/>
                </a:tc>
                <a:extLst>
                  <a:ext uri="{0D108BD9-81ED-4DB2-BD59-A6C34878D82A}">
                    <a16:rowId xmlns:a16="http://schemas.microsoft.com/office/drawing/2014/main" val="10010"/>
                  </a:ext>
                </a:extLst>
              </a:tr>
              <a:tr h="329992">
                <a:tc>
                  <a:txBody>
                    <a:bodyPr/>
                    <a:lstStyle/>
                    <a:p>
                      <a:pPr marL="0" marR="0" algn="ctr">
                        <a:lnSpc>
                          <a:spcPct val="115000"/>
                        </a:lnSpc>
                        <a:spcBef>
                          <a:spcPts val="0"/>
                        </a:spcBef>
                        <a:spcAft>
                          <a:spcPts val="0"/>
                        </a:spcAft>
                      </a:pPr>
                      <a:r>
                        <a:rPr lang="en-US" sz="1400" strike="noStrike" baseline="0" dirty="0">
                          <a:effectLst/>
                        </a:rPr>
                        <a:t>11/02/2023</a:t>
                      </a:r>
                      <a:endParaRPr lang="en-US" sz="1400" strike="noStrike" baseline="0" dirty="0">
                        <a:effectLst/>
                        <a:latin typeface="Calibri"/>
                        <a:ea typeface="Calibri"/>
                        <a:cs typeface="Times New Roman"/>
                      </a:endParaRPr>
                    </a:p>
                  </a:txBody>
                  <a:tcPr marL="27674" marR="27674" marT="0" marB="0" anchor="ctr"/>
                </a:tc>
                <a:tc>
                  <a:txBody>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lang="en-US" sz="1200" kern="1200" dirty="0">
                          <a:solidFill>
                            <a:schemeClr val="dk1"/>
                          </a:solidFill>
                          <a:effectLst/>
                          <a:latin typeface="+mn-lt"/>
                          <a:ea typeface="+mn-ea"/>
                          <a:cs typeface="+mn-cs"/>
                        </a:rPr>
                        <a:t>Network Security Baselines, Network Security Capability Enhancement, Implement Endpoint Security, Mobile Device Hardening, </a:t>
                      </a:r>
                    </a:p>
                  </a:txBody>
                  <a:tcPr marL="27674" marR="27674" marT="0" marB="0" anchor="ctr"/>
                </a:tc>
                <a:extLst>
                  <a:ext uri="{0D108BD9-81ED-4DB2-BD59-A6C34878D82A}">
                    <a16:rowId xmlns:a16="http://schemas.microsoft.com/office/drawing/2014/main" val="10011"/>
                  </a:ext>
                </a:extLst>
              </a:tr>
              <a:tr h="329992">
                <a:tc>
                  <a:txBody>
                    <a:bodyPr/>
                    <a:lstStyle/>
                    <a:p>
                      <a:pPr marL="0" marR="0" algn="ctr">
                        <a:lnSpc>
                          <a:spcPct val="115000"/>
                        </a:lnSpc>
                        <a:spcBef>
                          <a:spcPts val="0"/>
                        </a:spcBef>
                        <a:spcAft>
                          <a:spcPts val="0"/>
                        </a:spcAft>
                      </a:pPr>
                      <a:r>
                        <a:rPr lang="en-US" sz="1400" strike="noStrike" baseline="0" dirty="0">
                          <a:effectLst/>
                          <a:latin typeface="Calibri"/>
                          <a:ea typeface="Calibri"/>
                          <a:cs typeface="Times New Roman"/>
                        </a:rPr>
                        <a:t>11/07/2023</a:t>
                      </a:r>
                    </a:p>
                  </a:txBody>
                  <a:tcPr marL="27674" marR="27674" marT="0" marB="0" anchor="ctr"/>
                </a:tc>
                <a:tc>
                  <a:txBody>
                    <a:bodyPr/>
                    <a:lstStyle/>
                    <a:p>
                      <a:r>
                        <a:rPr lang="en-US" sz="1200" kern="1200" dirty="0">
                          <a:solidFill>
                            <a:schemeClr val="dk1"/>
                          </a:solidFill>
                          <a:effectLst/>
                          <a:latin typeface="+mn-lt"/>
                          <a:ea typeface="+mn-ea"/>
                          <a:cs typeface="+mn-cs"/>
                        </a:rPr>
                        <a:t>Application Protocol Security Baselines, Cloud &amp; Web Application Security Concepts, Incident Response, Digital Forensics, Data Sources, Alerting &amp; Monitoring Tools</a:t>
                      </a:r>
                    </a:p>
                  </a:txBody>
                  <a:tcPr marL="27674" marR="27674" marT="0" marB="0" anchor="ctr"/>
                </a:tc>
                <a:extLst>
                  <a:ext uri="{0D108BD9-81ED-4DB2-BD59-A6C34878D82A}">
                    <a16:rowId xmlns:a16="http://schemas.microsoft.com/office/drawing/2014/main" val="2321766031"/>
                  </a:ext>
                </a:extLst>
              </a:tr>
              <a:tr h="329992">
                <a:tc>
                  <a:txBody>
                    <a:bodyPr/>
                    <a:lstStyle/>
                    <a:p>
                      <a:pPr marL="0" marR="0" algn="ctr">
                        <a:lnSpc>
                          <a:spcPct val="115000"/>
                        </a:lnSpc>
                        <a:spcBef>
                          <a:spcPts val="0"/>
                        </a:spcBef>
                        <a:spcAft>
                          <a:spcPts val="0"/>
                        </a:spcAft>
                      </a:pPr>
                      <a:r>
                        <a:rPr lang="en-US" sz="1400" strike="noStrike" baseline="0" dirty="0">
                          <a:effectLst/>
                          <a:latin typeface="Calibri"/>
                          <a:ea typeface="Calibri"/>
                          <a:cs typeface="Times New Roman"/>
                        </a:rPr>
                        <a:t>11/09/2023</a:t>
                      </a:r>
                    </a:p>
                  </a:txBody>
                  <a:tcPr marL="27674" marR="27674" marT="0" marB="0" anchor="ctr"/>
                </a:tc>
                <a:tc>
                  <a:txBody>
                    <a:bodyPr/>
                    <a:lstStyle/>
                    <a:p>
                      <a:r>
                        <a:rPr lang="en-US" sz="1200" kern="1200" dirty="0">
                          <a:solidFill>
                            <a:schemeClr val="dk1"/>
                          </a:solidFill>
                          <a:effectLst/>
                          <a:latin typeface="+mn-lt"/>
                          <a:ea typeface="+mn-ea"/>
                          <a:cs typeface="+mn-cs"/>
                        </a:rPr>
                        <a:t>Malware Attack Indicators, Physical &amp; Network Attack Indicators, Application Attack Indicators</a:t>
                      </a:r>
                    </a:p>
                  </a:txBody>
                  <a:tcPr marL="27674" marR="27674" marT="0" marB="0" anchor="ctr"/>
                </a:tc>
                <a:extLst>
                  <a:ext uri="{0D108BD9-81ED-4DB2-BD59-A6C34878D82A}">
                    <a16:rowId xmlns:a16="http://schemas.microsoft.com/office/drawing/2014/main" val="1116984284"/>
                  </a:ext>
                </a:extLst>
              </a:tr>
              <a:tr h="329992">
                <a:tc>
                  <a:txBody>
                    <a:bodyPr/>
                    <a:lstStyle/>
                    <a:p>
                      <a:pPr marL="0" marR="0" algn="ctr">
                        <a:lnSpc>
                          <a:spcPct val="115000"/>
                        </a:lnSpc>
                        <a:spcBef>
                          <a:spcPts val="0"/>
                        </a:spcBef>
                        <a:spcAft>
                          <a:spcPts val="0"/>
                        </a:spcAft>
                      </a:pPr>
                      <a:r>
                        <a:rPr lang="en-US" sz="1400" strike="noStrike" baseline="0" dirty="0">
                          <a:effectLst/>
                          <a:latin typeface="Calibri"/>
                          <a:ea typeface="Calibri"/>
                          <a:cs typeface="Times New Roman"/>
                        </a:rPr>
                        <a:t>11/14/2023</a:t>
                      </a:r>
                    </a:p>
                  </a:txBody>
                  <a:tcPr marL="27674" marR="27674" marT="0" marB="0" anchor="ctr"/>
                </a:tc>
                <a:tc>
                  <a:txBody>
                    <a:bodyPr/>
                    <a:lstStyle/>
                    <a:p>
                      <a:r>
                        <a:rPr lang="en-US" sz="1200" kern="1200" dirty="0">
                          <a:solidFill>
                            <a:schemeClr val="dk1"/>
                          </a:solidFill>
                          <a:effectLst/>
                          <a:latin typeface="+mn-lt"/>
                          <a:ea typeface="+mn-ea"/>
                          <a:cs typeface="+mn-cs"/>
                        </a:rPr>
                        <a:t>Policies, Standards, &amp; Procedures; Change Management, Automation &amp; Orchestration</a:t>
                      </a:r>
                    </a:p>
                  </a:txBody>
                  <a:tcPr marL="27674" marR="27674" marT="0" marB="0" anchor="ctr"/>
                </a:tc>
                <a:extLst>
                  <a:ext uri="{0D108BD9-81ED-4DB2-BD59-A6C34878D82A}">
                    <a16:rowId xmlns:a16="http://schemas.microsoft.com/office/drawing/2014/main" val="2071547586"/>
                  </a:ext>
                </a:extLst>
              </a:tr>
              <a:tr h="329992">
                <a:tc>
                  <a:txBody>
                    <a:bodyPr/>
                    <a:lstStyle/>
                    <a:p>
                      <a:pPr marL="0" marR="0" algn="ctr">
                        <a:lnSpc>
                          <a:spcPct val="115000"/>
                        </a:lnSpc>
                        <a:spcBef>
                          <a:spcPts val="0"/>
                        </a:spcBef>
                        <a:spcAft>
                          <a:spcPts val="0"/>
                        </a:spcAft>
                      </a:pPr>
                      <a:r>
                        <a:rPr lang="en-US" sz="1400" strike="noStrike" baseline="0" dirty="0">
                          <a:effectLst/>
                          <a:latin typeface="Calibri"/>
                          <a:ea typeface="Calibri"/>
                          <a:cs typeface="Times New Roman"/>
                        </a:rPr>
                        <a:t>11/16/2023</a:t>
                      </a:r>
                    </a:p>
                  </a:txBody>
                  <a:tcPr marL="27674" marR="27674" marT="0" marB="0" anchor="ctr"/>
                </a:tc>
                <a:tc>
                  <a:txBody>
                    <a:bodyPr/>
                    <a:lstStyle/>
                    <a:p>
                      <a:r>
                        <a:rPr lang="en-US" sz="1200" kern="1200" dirty="0">
                          <a:solidFill>
                            <a:schemeClr val="dk1"/>
                          </a:solidFill>
                          <a:effectLst/>
                          <a:latin typeface="+mn-lt"/>
                          <a:ea typeface="+mn-ea"/>
                          <a:cs typeface="+mn-cs"/>
                        </a:rPr>
                        <a:t>Risk Management Processes &amp; Concepts, Vendor Management Concepts, Audits &amp; Assessments</a:t>
                      </a:r>
                    </a:p>
                  </a:txBody>
                  <a:tcPr marL="27674" marR="27674" marT="0" marB="0" anchor="ctr"/>
                </a:tc>
                <a:extLst>
                  <a:ext uri="{0D108BD9-81ED-4DB2-BD59-A6C34878D82A}">
                    <a16:rowId xmlns:a16="http://schemas.microsoft.com/office/drawing/2014/main" val="2517095621"/>
                  </a:ext>
                </a:extLst>
              </a:tr>
              <a:tr h="329992">
                <a:tc>
                  <a:txBody>
                    <a:bodyPr/>
                    <a:lstStyle/>
                    <a:p>
                      <a:pPr marL="0" marR="0" algn="ctr">
                        <a:lnSpc>
                          <a:spcPct val="115000"/>
                        </a:lnSpc>
                        <a:spcBef>
                          <a:spcPts val="0"/>
                        </a:spcBef>
                        <a:spcAft>
                          <a:spcPts val="0"/>
                        </a:spcAft>
                      </a:pPr>
                      <a:r>
                        <a:rPr lang="en-US" sz="1400" strike="noStrike" baseline="0" dirty="0">
                          <a:effectLst/>
                          <a:latin typeface="Calibri"/>
                          <a:ea typeface="Calibri"/>
                          <a:cs typeface="Times New Roman"/>
                        </a:rPr>
                        <a:t>11/21/2023</a:t>
                      </a:r>
                    </a:p>
                  </a:txBody>
                  <a:tcPr marL="27674" marR="27674" marT="0" marB="0" anchor="ctr"/>
                </a:tc>
                <a:tc>
                  <a:txBody>
                    <a:bodyPr/>
                    <a:lstStyle/>
                    <a:p>
                      <a:r>
                        <a:rPr lang="en-US" sz="1200" kern="1200" dirty="0">
                          <a:solidFill>
                            <a:schemeClr val="dk1"/>
                          </a:solidFill>
                          <a:effectLst/>
                          <a:latin typeface="+mn-lt"/>
                          <a:ea typeface="+mn-ea"/>
                          <a:cs typeface="+mn-cs"/>
                        </a:rPr>
                        <a:t>Data Classification &amp; Compliance, Personnel Policies</a:t>
                      </a:r>
                    </a:p>
                    <a:p>
                      <a:endParaRPr lang="en-US" sz="1400" kern="1200" dirty="0">
                        <a:solidFill>
                          <a:schemeClr val="dk1"/>
                        </a:solidFill>
                        <a:effectLst/>
                        <a:latin typeface="+mn-lt"/>
                        <a:ea typeface="+mn-ea"/>
                        <a:cs typeface="+mn-cs"/>
                      </a:endParaRPr>
                    </a:p>
                  </a:txBody>
                  <a:tcPr marL="27674" marR="27674" marT="0" marB="0" anchor="ctr"/>
                </a:tc>
                <a:extLst>
                  <a:ext uri="{0D108BD9-81ED-4DB2-BD59-A6C34878D82A}">
                    <a16:rowId xmlns:a16="http://schemas.microsoft.com/office/drawing/2014/main" val="1447944756"/>
                  </a:ext>
                </a:extLst>
              </a:tr>
            </a:tbl>
          </a:graphicData>
        </a:graphic>
      </p:graphicFrame>
      <p:sp>
        <p:nvSpPr>
          <p:cNvPr id="12" name="Rectangle 3"/>
          <p:cNvSpPr>
            <a:spLocks noChangeArrowheads="1"/>
          </p:cNvSpPr>
          <p:nvPr/>
        </p:nvSpPr>
        <p:spPr bwMode="auto">
          <a:xfrm>
            <a:off x="3345657" y="1181905"/>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altLang="en-US" sz="1350">
              <a:latin typeface="Arial" pitchFamily="34" charset="0"/>
              <a:cs typeface="Arial" pitchFamily="34" charset="0"/>
            </a:endParaRPr>
          </a:p>
        </p:txBody>
      </p:sp>
      <p:sp>
        <p:nvSpPr>
          <p:cNvPr id="17" name="Rectangle 16">
            <a:extLst>
              <a:ext uri="{FF2B5EF4-FFF2-40B4-BE49-F238E27FC236}">
                <a16:creationId xmlns:a16="http://schemas.microsoft.com/office/drawing/2014/main" id="{392274BE-9EA5-4C31-A5F4-AF666394746A}"/>
              </a:ext>
            </a:extLst>
          </p:cNvPr>
          <p:cNvSpPr/>
          <p:nvPr/>
        </p:nvSpPr>
        <p:spPr>
          <a:xfrm>
            <a:off x="598241" y="1096135"/>
            <a:ext cx="320922" cy="300082"/>
          </a:xfrm>
          <a:prstGeom prst="rect">
            <a:avLst/>
          </a:prstGeom>
        </p:spPr>
        <p:txBody>
          <a:bodyPr wrap="none">
            <a:spAutoFit/>
          </a:bodyPr>
          <a:lstStyle/>
          <a:p>
            <a:r>
              <a:rPr lang="en-US" altLang="zh-CN" sz="1350" dirty="0">
                <a:solidFill>
                  <a:schemeClr val="bg1"/>
                </a:solidFill>
                <a:latin typeface="Calibri" panose="020F0502020204030204" pitchFamily="34" charset="0"/>
                <a:ea typeface="SimSun" panose="02010600030101010101" pitchFamily="2" charset="-122"/>
                <a:sym typeface="Wingdings" panose="05000000000000000000" pitchFamily="2" charset="2"/>
              </a:rPr>
              <a:t></a:t>
            </a:r>
            <a:endParaRPr lang="en-US" sz="1350" dirty="0">
              <a:solidFill>
                <a:schemeClr val="bg1"/>
              </a:solidFill>
            </a:endParaRPr>
          </a:p>
        </p:txBody>
      </p:sp>
      <p:sp>
        <p:nvSpPr>
          <p:cNvPr id="2" name="Rectangle 1">
            <a:extLst>
              <a:ext uri="{FF2B5EF4-FFF2-40B4-BE49-F238E27FC236}">
                <a16:creationId xmlns:a16="http://schemas.microsoft.com/office/drawing/2014/main" id="{F164FD58-E4EC-DA96-BC60-EA358D579181}"/>
              </a:ext>
            </a:extLst>
          </p:cNvPr>
          <p:cNvSpPr/>
          <p:nvPr/>
        </p:nvSpPr>
        <p:spPr>
          <a:xfrm>
            <a:off x="597324" y="769567"/>
            <a:ext cx="320922" cy="300082"/>
          </a:xfrm>
          <a:prstGeom prst="rect">
            <a:avLst/>
          </a:prstGeom>
        </p:spPr>
        <p:txBody>
          <a:bodyPr wrap="none">
            <a:spAutoFit/>
          </a:bodyPr>
          <a:lstStyle/>
          <a:p>
            <a:r>
              <a:rPr lang="en-US" altLang="zh-CN" sz="1350" dirty="0">
                <a:solidFill>
                  <a:schemeClr val="bg1"/>
                </a:solidFill>
                <a:latin typeface="Calibri" panose="020F0502020204030204" pitchFamily="34" charset="0"/>
                <a:ea typeface="SimSun" panose="02010600030101010101" pitchFamily="2" charset="-122"/>
                <a:sym typeface="Wingdings" panose="05000000000000000000" pitchFamily="2" charset="2"/>
              </a:rPr>
              <a:t></a:t>
            </a:r>
            <a:endParaRPr lang="en-US" sz="1350" dirty="0">
              <a:solidFill>
                <a:schemeClr val="bg1"/>
              </a:solidFill>
            </a:endParaRPr>
          </a:p>
        </p:txBody>
      </p:sp>
    </p:spTree>
    <p:extLst>
      <p:ext uri="{BB962C8B-B14F-4D97-AF65-F5344CB8AC3E}">
        <p14:creationId xmlns:p14="http://schemas.microsoft.com/office/powerpoint/2010/main" val="21182651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A5AE-07AA-3588-F4E8-3A2AAA574349}"/>
              </a:ext>
            </a:extLst>
          </p:cNvPr>
          <p:cNvSpPr>
            <a:spLocks noGrp="1"/>
          </p:cNvSpPr>
          <p:nvPr>
            <p:ph type="title"/>
          </p:nvPr>
        </p:nvSpPr>
        <p:spPr>
          <a:xfrm>
            <a:off x="314325" y="144462"/>
            <a:ext cx="9143999" cy="603250"/>
          </a:xfrm>
        </p:spPr>
        <p:txBody>
          <a:bodyPr/>
          <a:lstStyle/>
          <a:p>
            <a:r>
              <a:rPr lang="en-US" noProof="0" dirty="0"/>
              <a:t>Biometric Authentication​</a:t>
            </a:r>
          </a:p>
        </p:txBody>
      </p:sp>
      <p:sp>
        <p:nvSpPr>
          <p:cNvPr id="5" name="Slide Number Placeholder 4">
            <a:extLst>
              <a:ext uri="{FF2B5EF4-FFF2-40B4-BE49-F238E27FC236}">
                <a16:creationId xmlns:a16="http://schemas.microsoft.com/office/drawing/2014/main" id="{2CEAEC4C-7EAA-0759-8B11-0CA73A04E4AE}"/>
              </a:ext>
            </a:extLst>
          </p:cNvPr>
          <p:cNvSpPr>
            <a:spLocks noGrp="1"/>
          </p:cNvSpPr>
          <p:nvPr>
            <p:ph type="sldNum" sz="quarter" idx="13"/>
          </p:nvPr>
        </p:nvSpPr>
        <p:spPr/>
        <p:txBody>
          <a:bodyPr/>
          <a:lstStyle/>
          <a:p>
            <a:fld id="{B7CF8A19-3A9E-4ABC-B336-2FDDE321C72D}" type="slidenum">
              <a:rPr lang="en-US" smtClean="0"/>
              <a:pPr/>
              <a:t>70</a:t>
            </a:fld>
            <a:endParaRPr lang="en-US"/>
          </a:p>
        </p:txBody>
      </p:sp>
      <p:sp>
        <p:nvSpPr>
          <p:cNvPr id="6" name="TextBox 1">
            <a:extLst>
              <a:ext uri="{FF2B5EF4-FFF2-40B4-BE49-F238E27FC236}">
                <a16:creationId xmlns:a16="http://schemas.microsoft.com/office/drawing/2014/main" id="{B4E2EE7B-F511-E0FA-1B3F-AC3D04950C32}"/>
              </a:ext>
            </a:extLst>
          </p:cNvPr>
          <p:cNvSpPr txBox="1"/>
          <p:nvPr/>
        </p:nvSpPr>
        <p:spPr>
          <a:xfrm>
            <a:off x="7827328" y="4189582"/>
            <a:ext cx="1102659" cy="5078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i="1" dirty="0">
                <a:solidFill>
                  <a:srgbClr val="45545F"/>
                </a:solidFill>
              </a:rPr>
              <a:t>Android is a trademark of Google LLC.</a:t>
            </a:r>
          </a:p>
        </p:txBody>
      </p:sp>
      <p:sp>
        <p:nvSpPr>
          <p:cNvPr id="7" name="Content Placeholder 6">
            <a:extLst>
              <a:ext uri="{FF2B5EF4-FFF2-40B4-BE49-F238E27FC236}">
                <a16:creationId xmlns:a16="http://schemas.microsoft.com/office/drawing/2014/main" id="{B2DBB8F2-9C6A-C1EB-7813-64037C7DFA64}"/>
              </a:ext>
            </a:extLst>
          </p:cNvPr>
          <p:cNvSpPr>
            <a:spLocks noGrp="1"/>
          </p:cNvSpPr>
          <p:nvPr>
            <p:ph idx="1"/>
          </p:nvPr>
        </p:nvSpPr>
        <p:spPr>
          <a:xfrm>
            <a:off x="146049" y="746760"/>
            <a:ext cx="4353949" cy="3538072"/>
          </a:xfrm>
        </p:spPr>
        <p:txBody>
          <a:bodyPr>
            <a:normAutofit fontScale="92500" lnSpcReduction="20000"/>
          </a:bodyPr>
          <a:lstStyle/>
          <a:p>
            <a:r>
              <a:rPr lang="en-US" noProof="0" dirty="0"/>
              <a:t>Enrollment​</a:t>
            </a:r>
          </a:p>
          <a:p>
            <a:pPr lvl="1"/>
            <a:r>
              <a:rPr lang="en-US" noProof="0" dirty="0"/>
              <a:t>Sensor and feature extraction​</a:t>
            </a:r>
          </a:p>
          <a:p>
            <a:pPr lvl="1"/>
            <a:r>
              <a:rPr lang="en-US" noProof="0" dirty="0"/>
              <a:t>Sensor/camera types</a:t>
            </a:r>
          </a:p>
          <a:p>
            <a:r>
              <a:rPr lang="en-US" noProof="0" dirty="0"/>
              <a:t>Efficacy rates and considerations​</a:t>
            </a:r>
          </a:p>
          <a:p>
            <a:pPr lvl="1"/>
            <a:r>
              <a:rPr lang="en-US" noProof="0" dirty="0"/>
              <a:t>False Rejection Rate (FRR) or Type I error​</a:t>
            </a:r>
          </a:p>
          <a:p>
            <a:pPr lvl="1"/>
            <a:r>
              <a:rPr lang="en-US" noProof="0" dirty="0"/>
              <a:t>False Acceptance Rate (FAR) or Type II error​</a:t>
            </a:r>
          </a:p>
          <a:p>
            <a:pPr lvl="1"/>
            <a:r>
              <a:rPr lang="en-US" noProof="0" dirty="0"/>
              <a:t>Throughput, cost, and inaccessibility</a:t>
            </a:r>
          </a:p>
          <a:p>
            <a:r>
              <a:rPr lang="en-US" noProof="0" dirty="0"/>
              <a:t>Fingerprint recognition</a:t>
            </a:r>
          </a:p>
          <a:p>
            <a:r>
              <a:rPr lang="en-US" noProof="0" dirty="0"/>
              <a:t>Facial recognition</a:t>
            </a:r>
            <a:br>
              <a:rPr lang="en-US" noProof="0" dirty="0"/>
            </a:br>
            <a:endParaRPr lang="en-US" dirty="0"/>
          </a:p>
        </p:txBody>
      </p:sp>
      <p:pic>
        <p:nvPicPr>
          <p:cNvPr id="8" name="Picture 2">
            <a:extLst>
              <a:ext uri="{FF2B5EF4-FFF2-40B4-BE49-F238E27FC236}">
                <a16:creationId xmlns:a16="http://schemas.microsoft.com/office/drawing/2014/main" id="{C992CE61-EB3B-8EF9-5857-C44C292B3C1D}"/>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a:xfrm>
            <a:off x="5549159" y="548481"/>
            <a:ext cx="2278169" cy="4046538"/>
          </a:xfrm>
        </p:spPr>
      </p:pic>
    </p:spTree>
    <p:extLst>
      <p:ext uri="{BB962C8B-B14F-4D97-AF65-F5344CB8AC3E}">
        <p14:creationId xmlns:p14="http://schemas.microsoft.com/office/powerpoint/2010/main" val="3907955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DDB1-141B-8766-1E1D-F64C7914B354}"/>
              </a:ext>
            </a:extLst>
          </p:cNvPr>
          <p:cNvSpPr>
            <a:spLocks noGrp="1"/>
          </p:cNvSpPr>
          <p:nvPr>
            <p:ph type="title"/>
          </p:nvPr>
        </p:nvSpPr>
        <p:spPr>
          <a:xfrm>
            <a:off x="438150" y="143510"/>
            <a:ext cx="9143999" cy="603250"/>
          </a:xfrm>
        </p:spPr>
        <p:txBody>
          <a:bodyPr/>
          <a:lstStyle/>
          <a:p>
            <a:r>
              <a:rPr lang="en-US" noProof="0" dirty="0"/>
              <a:t>Hard Authentication Tokens</a:t>
            </a:r>
          </a:p>
        </p:txBody>
      </p:sp>
      <p:pic>
        <p:nvPicPr>
          <p:cNvPr id="5122" name="Picture 2">
            <a:extLst>
              <a:ext uri="{FF2B5EF4-FFF2-40B4-BE49-F238E27FC236}">
                <a16:creationId xmlns:a16="http://schemas.microsoft.com/office/drawing/2014/main" id="{25F4C478-A584-F8B6-B5CF-6B8A5074BF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6050" y="1680766"/>
            <a:ext cx="4354513" cy="2177256"/>
          </a:xfrm>
        </p:spPr>
      </p:pic>
      <p:sp>
        <p:nvSpPr>
          <p:cNvPr id="4" name="Content Placeholder 3">
            <a:extLst>
              <a:ext uri="{FF2B5EF4-FFF2-40B4-BE49-F238E27FC236}">
                <a16:creationId xmlns:a16="http://schemas.microsoft.com/office/drawing/2014/main" id="{B8F14748-9D76-A374-F2B8-0A0B7B9C523E}"/>
              </a:ext>
            </a:extLst>
          </p:cNvPr>
          <p:cNvSpPr>
            <a:spLocks noGrp="1"/>
          </p:cNvSpPr>
          <p:nvPr>
            <p:ph idx="12"/>
          </p:nvPr>
        </p:nvSpPr>
        <p:spPr/>
        <p:txBody>
          <a:bodyPr>
            <a:normAutofit/>
          </a:bodyPr>
          <a:lstStyle/>
          <a:p>
            <a:r>
              <a:rPr lang="en-US" noProof="0" dirty="0"/>
              <a:t>Token generation types</a:t>
            </a:r>
          </a:p>
          <a:p>
            <a:pPr lvl="1"/>
            <a:r>
              <a:rPr lang="en-US" noProof="0" dirty="0"/>
              <a:t>Certificate-based (requires PKI)</a:t>
            </a:r>
          </a:p>
          <a:p>
            <a:pPr lvl="1"/>
            <a:r>
              <a:rPr lang="en-US" noProof="0" dirty="0"/>
              <a:t>One-time password (OTP)</a:t>
            </a:r>
          </a:p>
          <a:p>
            <a:pPr lvl="1"/>
            <a:r>
              <a:rPr lang="en-US" dirty="0"/>
              <a:t>Fast Identity Online (FIDO) Universal 2nd Factor (U2F)</a:t>
            </a:r>
          </a:p>
          <a:p>
            <a:r>
              <a:rPr lang="en-US" dirty="0"/>
              <a:t>Authenticator form factors</a:t>
            </a:r>
          </a:p>
          <a:p>
            <a:pPr lvl="1"/>
            <a:r>
              <a:rPr lang="en-US" noProof="0" dirty="0"/>
              <a:t>Smart card</a:t>
            </a:r>
          </a:p>
          <a:p>
            <a:pPr lvl="1"/>
            <a:r>
              <a:rPr lang="en-US" noProof="0" dirty="0"/>
              <a:t>One-time password (OTP)​ fob</a:t>
            </a:r>
          </a:p>
          <a:p>
            <a:pPr lvl="1"/>
            <a:r>
              <a:rPr lang="en-US" dirty="0"/>
              <a:t>Security key</a:t>
            </a:r>
          </a:p>
          <a:p>
            <a:pPr lvl="2"/>
            <a:r>
              <a:rPr lang="en-US" noProof="0" dirty="0"/>
              <a:t>Activation method to show presence</a:t>
            </a:r>
          </a:p>
        </p:txBody>
      </p:sp>
      <p:sp>
        <p:nvSpPr>
          <p:cNvPr id="5" name="Slide Number Placeholder 4">
            <a:extLst>
              <a:ext uri="{FF2B5EF4-FFF2-40B4-BE49-F238E27FC236}">
                <a16:creationId xmlns:a16="http://schemas.microsoft.com/office/drawing/2014/main" id="{B9AC37A2-6FDD-97DC-0B9E-5A6C74F5A859}"/>
              </a:ext>
            </a:extLst>
          </p:cNvPr>
          <p:cNvSpPr>
            <a:spLocks noGrp="1"/>
          </p:cNvSpPr>
          <p:nvPr>
            <p:ph type="sldNum" sz="quarter" idx="13"/>
          </p:nvPr>
        </p:nvSpPr>
        <p:spPr/>
        <p:txBody>
          <a:bodyPr/>
          <a:lstStyle/>
          <a:p>
            <a:fld id="{B7CF8A19-3A9E-4ABC-B336-2FDDE321C72D}" type="slidenum">
              <a:rPr lang="en-US" smtClean="0"/>
              <a:pPr/>
              <a:t>71</a:t>
            </a:fld>
            <a:endParaRPr lang="en-US"/>
          </a:p>
        </p:txBody>
      </p:sp>
      <p:sp>
        <p:nvSpPr>
          <p:cNvPr id="6" name="TextBox 1">
            <a:extLst>
              <a:ext uri="{FF2B5EF4-FFF2-40B4-BE49-F238E27FC236}">
                <a16:creationId xmlns:a16="http://schemas.microsoft.com/office/drawing/2014/main" id="{07CD49B6-22E6-6AC3-4977-A837E0348BEB}"/>
              </a:ext>
            </a:extLst>
          </p:cNvPr>
          <p:cNvSpPr txBox="1"/>
          <p:nvPr/>
        </p:nvSpPr>
        <p:spPr>
          <a:xfrm>
            <a:off x="127000" y="4792980"/>
            <a:ext cx="1261884" cy="2308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900" dirty="0">
                <a:solidFill>
                  <a:srgbClr val="45545F"/>
                </a:solidFill>
              </a:rPr>
              <a:t>Image © 123RF.com.</a:t>
            </a:r>
            <a:endParaRPr lang="en-US" sz="900" dirty="0">
              <a:solidFill>
                <a:srgbClr val="45545F"/>
              </a:solidFill>
            </a:endParaRPr>
          </a:p>
        </p:txBody>
      </p:sp>
      <p:pic>
        <p:nvPicPr>
          <p:cNvPr id="7" name="Picture 2">
            <a:extLst>
              <a:ext uri="{FF2B5EF4-FFF2-40B4-BE49-F238E27FC236}">
                <a16:creationId xmlns:a16="http://schemas.microsoft.com/office/drawing/2014/main" id="{C61867FA-7D14-C81B-1D5F-80B72E4D0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575" y="2420803"/>
            <a:ext cx="4379912" cy="188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366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8312A3-6A67-EB9D-03F4-242FEBA2E780}"/>
              </a:ext>
            </a:extLst>
          </p:cNvPr>
          <p:cNvSpPr>
            <a:spLocks noGrp="1"/>
          </p:cNvSpPr>
          <p:nvPr>
            <p:ph type="title"/>
          </p:nvPr>
        </p:nvSpPr>
        <p:spPr/>
        <p:txBody>
          <a:bodyPr/>
          <a:lstStyle/>
          <a:p>
            <a:r>
              <a:rPr lang="en-US" dirty="0"/>
              <a:t>FIDO: Fast Identity Online</a:t>
            </a:r>
          </a:p>
        </p:txBody>
      </p:sp>
      <p:sp>
        <p:nvSpPr>
          <p:cNvPr id="7" name="Content Placeholder 6">
            <a:extLst>
              <a:ext uri="{FF2B5EF4-FFF2-40B4-BE49-F238E27FC236}">
                <a16:creationId xmlns:a16="http://schemas.microsoft.com/office/drawing/2014/main" id="{3D1D978D-20CE-C794-B53C-D38B66FEB830}"/>
              </a:ext>
            </a:extLst>
          </p:cNvPr>
          <p:cNvSpPr>
            <a:spLocks noGrp="1"/>
          </p:cNvSpPr>
          <p:nvPr>
            <p:ph idx="1"/>
          </p:nvPr>
        </p:nvSpPr>
        <p:spPr>
          <a:xfrm>
            <a:off x="457200" y="1200151"/>
            <a:ext cx="6572250" cy="3394472"/>
          </a:xfrm>
        </p:spPr>
        <p:txBody>
          <a:bodyPr/>
          <a:lstStyle/>
          <a:p>
            <a:r>
              <a:rPr lang="en-US" dirty="0"/>
              <a:t>Fast Identity Online (FIDO) advances digital security beyond the conventional password with </a:t>
            </a:r>
            <a:r>
              <a:rPr lang="en-US" dirty="0" err="1"/>
              <a:t>passwordless</a:t>
            </a:r>
            <a:r>
              <a:rPr lang="en-US" dirty="0"/>
              <a:t> authentication methods.</a:t>
            </a:r>
          </a:p>
          <a:p>
            <a:r>
              <a:rPr lang="en-US" dirty="0"/>
              <a:t>FIDO </a:t>
            </a:r>
            <a:r>
              <a:rPr lang="en-US" dirty="0" err="1"/>
              <a:t>Passwordless</a:t>
            </a:r>
            <a:r>
              <a:rPr lang="en-US" dirty="0"/>
              <a:t> authentication uses biometrics and PKI</a:t>
            </a:r>
          </a:p>
          <a:p>
            <a:r>
              <a:rPr lang="en-US" dirty="0"/>
              <a:t>NIST defined Authenticator Assurance Levels (AAL)</a:t>
            </a:r>
          </a:p>
          <a:p>
            <a:pPr lvl="1"/>
            <a:r>
              <a:rPr lang="en-US" dirty="0"/>
              <a:t>AAL1 is username and password</a:t>
            </a:r>
          </a:p>
          <a:p>
            <a:pPr lvl="1"/>
            <a:r>
              <a:rPr lang="en-US" dirty="0"/>
              <a:t>AAL2 is MFA</a:t>
            </a:r>
          </a:p>
          <a:p>
            <a:pPr lvl="1"/>
            <a:r>
              <a:rPr lang="en-US" dirty="0"/>
              <a:t>AAL3 uses hardware-based mechanisms</a:t>
            </a:r>
          </a:p>
        </p:txBody>
      </p:sp>
      <p:sp>
        <p:nvSpPr>
          <p:cNvPr id="5" name="Slide Number Placeholder 4">
            <a:extLst>
              <a:ext uri="{FF2B5EF4-FFF2-40B4-BE49-F238E27FC236}">
                <a16:creationId xmlns:a16="http://schemas.microsoft.com/office/drawing/2014/main" id="{F28DE040-58F9-673D-1842-4197CDFFF8C7}"/>
              </a:ext>
            </a:extLst>
          </p:cNvPr>
          <p:cNvSpPr>
            <a:spLocks noGrp="1"/>
          </p:cNvSpPr>
          <p:nvPr>
            <p:ph type="sldNum" sz="quarter" idx="12"/>
          </p:nvPr>
        </p:nvSpPr>
        <p:spPr/>
        <p:txBody>
          <a:bodyPr/>
          <a:lstStyle/>
          <a:p>
            <a:fld id="{B7CF8A19-3A9E-4ABC-B336-2FDDE321C72D}" type="slidenum">
              <a:rPr lang="en-US" smtClean="0"/>
              <a:pPr/>
              <a:t>72</a:t>
            </a:fld>
            <a:endParaRPr lang="en-US"/>
          </a:p>
        </p:txBody>
      </p:sp>
      <p:sp>
        <p:nvSpPr>
          <p:cNvPr id="8" name="TextBox 7">
            <a:extLst>
              <a:ext uri="{FF2B5EF4-FFF2-40B4-BE49-F238E27FC236}">
                <a16:creationId xmlns:a16="http://schemas.microsoft.com/office/drawing/2014/main" id="{579ED23E-3522-A739-24BF-689EEAEC72C9}"/>
              </a:ext>
            </a:extLst>
          </p:cNvPr>
          <p:cNvSpPr txBox="1"/>
          <p:nvPr/>
        </p:nvSpPr>
        <p:spPr>
          <a:xfrm>
            <a:off x="1047750" y="4409957"/>
            <a:ext cx="7227748" cy="369332"/>
          </a:xfrm>
          <a:prstGeom prst="rect">
            <a:avLst/>
          </a:prstGeom>
          <a:noFill/>
        </p:spPr>
        <p:txBody>
          <a:bodyPr wrap="none" rtlCol="0">
            <a:spAutoFit/>
          </a:bodyPr>
          <a:lstStyle/>
          <a:p>
            <a:r>
              <a:rPr lang="en-US" dirty="0"/>
              <a:t>https://fidoalliance.org/cloudflare-embraces-fido-to-help-its-own-security/</a:t>
            </a:r>
          </a:p>
        </p:txBody>
      </p:sp>
      <p:pic>
        <p:nvPicPr>
          <p:cNvPr id="9" name="Picture 8">
            <a:extLst>
              <a:ext uri="{FF2B5EF4-FFF2-40B4-BE49-F238E27FC236}">
                <a16:creationId xmlns:a16="http://schemas.microsoft.com/office/drawing/2014/main" id="{4B1C7011-6D47-4064-7A6D-025D649B5E6C}"/>
              </a:ext>
            </a:extLst>
          </p:cNvPr>
          <p:cNvPicPr>
            <a:picLocks noChangeAspect="1"/>
          </p:cNvPicPr>
          <p:nvPr/>
        </p:nvPicPr>
        <p:blipFill>
          <a:blip r:embed="rId2"/>
          <a:stretch>
            <a:fillRect/>
          </a:stretch>
        </p:blipFill>
        <p:spPr>
          <a:xfrm>
            <a:off x="7350380" y="706308"/>
            <a:ext cx="1336420" cy="1336420"/>
          </a:xfrm>
          <a:prstGeom prst="rect">
            <a:avLst/>
          </a:prstGeom>
        </p:spPr>
      </p:pic>
      <p:pic>
        <p:nvPicPr>
          <p:cNvPr id="10" name="Picture 9">
            <a:extLst>
              <a:ext uri="{FF2B5EF4-FFF2-40B4-BE49-F238E27FC236}">
                <a16:creationId xmlns:a16="http://schemas.microsoft.com/office/drawing/2014/main" id="{559590C5-964E-5D99-8C90-4656A3149C1A}"/>
              </a:ext>
            </a:extLst>
          </p:cNvPr>
          <p:cNvPicPr>
            <a:picLocks noChangeAspect="1"/>
          </p:cNvPicPr>
          <p:nvPr/>
        </p:nvPicPr>
        <p:blipFill>
          <a:blip r:embed="rId3"/>
          <a:stretch>
            <a:fillRect/>
          </a:stretch>
        </p:blipFill>
        <p:spPr>
          <a:xfrm>
            <a:off x="7415213" y="1935956"/>
            <a:ext cx="1271587" cy="1271587"/>
          </a:xfrm>
          <a:prstGeom prst="rect">
            <a:avLst/>
          </a:prstGeom>
        </p:spPr>
      </p:pic>
      <p:pic>
        <p:nvPicPr>
          <p:cNvPr id="11" name="Picture 10">
            <a:extLst>
              <a:ext uri="{FF2B5EF4-FFF2-40B4-BE49-F238E27FC236}">
                <a16:creationId xmlns:a16="http://schemas.microsoft.com/office/drawing/2014/main" id="{2F109C46-708E-7FEB-7B0A-77EFC811024C}"/>
              </a:ext>
            </a:extLst>
          </p:cNvPr>
          <p:cNvPicPr>
            <a:picLocks noChangeAspect="1"/>
          </p:cNvPicPr>
          <p:nvPr/>
        </p:nvPicPr>
        <p:blipFill>
          <a:blip r:embed="rId4"/>
          <a:stretch>
            <a:fillRect/>
          </a:stretch>
        </p:blipFill>
        <p:spPr>
          <a:xfrm>
            <a:off x="6886575" y="3279627"/>
            <a:ext cx="1781175" cy="1157565"/>
          </a:xfrm>
          <a:prstGeom prst="rect">
            <a:avLst/>
          </a:prstGeom>
        </p:spPr>
      </p:pic>
    </p:spTree>
    <p:extLst>
      <p:ext uri="{BB962C8B-B14F-4D97-AF65-F5344CB8AC3E}">
        <p14:creationId xmlns:p14="http://schemas.microsoft.com/office/powerpoint/2010/main" val="3500269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3517-D809-8C4A-F126-F1C23C0A2386}"/>
              </a:ext>
            </a:extLst>
          </p:cNvPr>
          <p:cNvSpPr>
            <a:spLocks noGrp="1"/>
          </p:cNvSpPr>
          <p:nvPr>
            <p:ph type="title"/>
          </p:nvPr>
        </p:nvSpPr>
        <p:spPr>
          <a:xfrm>
            <a:off x="304800" y="168275"/>
            <a:ext cx="9143999" cy="603250"/>
          </a:xfrm>
        </p:spPr>
        <p:txBody>
          <a:bodyPr/>
          <a:lstStyle/>
          <a:p>
            <a:r>
              <a:rPr lang="en-US" noProof="0" dirty="0"/>
              <a:t>Soft Authentication Tokens</a:t>
            </a:r>
          </a:p>
        </p:txBody>
      </p:sp>
      <p:sp>
        <p:nvSpPr>
          <p:cNvPr id="5" name="Slide Number Placeholder 4">
            <a:extLst>
              <a:ext uri="{FF2B5EF4-FFF2-40B4-BE49-F238E27FC236}">
                <a16:creationId xmlns:a16="http://schemas.microsoft.com/office/drawing/2014/main" id="{CBC570D6-E82A-0767-F0CF-80BF12E4E364}"/>
              </a:ext>
            </a:extLst>
          </p:cNvPr>
          <p:cNvSpPr>
            <a:spLocks noGrp="1"/>
          </p:cNvSpPr>
          <p:nvPr>
            <p:ph type="sldNum" sz="quarter" idx="13"/>
          </p:nvPr>
        </p:nvSpPr>
        <p:spPr/>
        <p:txBody>
          <a:bodyPr/>
          <a:lstStyle/>
          <a:p>
            <a:fld id="{B7CF8A19-3A9E-4ABC-B336-2FDDE321C72D}" type="slidenum">
              <a:rPr lang="en-US" smtClean="0"/>
              <a:pPr/>
              <a:t>73</a:t>
            </a:fld>
            <a:endParaRPr lang="en-US"/>
          </a:p>
        </p:txBody>
      </p:sp>
      <p:sp>
        <p:nvSpPr>
          <p:cNvPr id="6" name="Content Placeholder 5">
            <a:extLst>
              <a:ext uri="{FF2B5EF4-FFF2-40B4-BE49-F238E27FC236}">
                <a16:creationId xmlns:a16="http://schemas.microsoft.com/office/drawing/2014/main" id="{ADA6590B-C1CD-F499-A3B4-FB827EE5E067}"/>
              </a:ext>
            </a:extLst>
          </p:cNvPr>
          <p:cNvSpPr>
            <a:spLocks noGrp="1"/>
          </p:cNvSpPr>
          <p:nvPr>
            <p:ph idx="1"/>
          </p:nvPr>
        </p:nvSpPr>
        <p:spPr/>
        <p:txBody>
          <a:bodyPr>
            <a:normAutofit/>
          </a:bodyPr>
          <a:lstStyle/>
          <a:p>
            <a:r>
              <a:rPr lang="en-US" noProof="0" dirty="0"/>
              <a:t>Transmit a code via an out-of-band channel​</a:t>
            </a:r>
          </a:p>
          <a:p>
            <a:pPr lvl="1"/>
            <a:r>
              <a:rPr lang="en-US" noProof="0" dirty="0"/>
              <a:t>Short message service (SMS)​</a:t>
            </a:r>
          </a:p>
          <a:p>
            <a:pPr lvl="1"/>
            <a:r>
              <a:rPr lang="en-US" noProof="0" dirty="0"/>
              <a:t>Email account​</a:t>
            </a:r>
          </a:p>
          <a:p>
            <a:pPr lvl="1"/>
            <a:r>
              <a:rPr lang="en-US" noProof="0" dirty="0"/>
              <a:t>Phone call​</a:t>
            </a:r>
          </a:p>
          <a:p>
            <a:pPr lvl="1"/>
            <a:r>
              <a:rPr lang="en-US" noProof="0" dirty="0"/>
              <a:t>Push notification​</a:t>
            </a:r>
          </a:p>
          <a:p>
            <a:r>
              <a:rPr lang="en-US" noProof="0" dirty="0"/>
              <a:t>Authenticator app</a:t>
            </a:r>
          </a:p>
          <a:p>
            <a:r>
              <a:rPr lang="en-US" noProof="0" dirty="0"/>
              <a:t>Possibility of interception​​</a:t>
            </a:r>
          </a:p>
          <a:p>
            <a:endParaRPr lang="en-US" dirty="0"/>
          </a:p>
        </p:txBody>
      </p:sp>
      <p:pic>
        <p:nvPicPr>
          <p:cNvPr id="15362" name="Picture 2" descr="A laptop and smartphone with a two step veification mechanism.">
            <a:extLst>
              <a:ext uri="{FF2B5EF4-FFF2-40B4-BE49-F238E27FC236}">
                <a16:creationId xmlns:a16="http://schemas.microsoft.com/office/drawing/2014/main" id="{7093ADAB-5859-68BC-DE14-73873018936D}"/>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4028071" y="1576388"/>
            <a:ext cx="5020434" cy="238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89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DD29-31AA-E39F-CD29-FCB04513FC53}"/>
              </a:ext>
            </a:extLst>
          </p:cNvPr>
          <p:cNvSpPr>
            <a:spLocks noGrp="1"/>
          </p:cNvSpPr>
          <p:nvPr>
            <p:ph type="title"/>
          </p:nvPr>
        </p:nvSpPr>
        <p:spPr>
          <a:xfrm>
            <a:off x="323850" y="143510"/>
            <a:ext cx="9143999" cy="603250"/>
          </a:xfrm>
        </p:spPr>
        <p:txBody>
          <a:bodyPr/>
          <a:lstStyle/>
          <a:p>
            <a:r>
              <a:rPr lang="en-US" noProof="0" dirty="0"/>
              <a:t>Passwordless Authentication</a:t>
            </a:r>
          </a:p>
        </p:txBody>
      </p:sp>
      <p:sp>
        <p:nvSpPr>
          <p:cNvPr id="3" name="Content Placeholder 2">
            <a:extLst>
              <a:ext uri="{FF2B5EF4-FFF2-40B4-BE49-F238E27FC236}">
                <a16:creationId xmlns:a16="http://schemas.microsoft.com/office/drawing/2014/main" id="{C0D38A76-83E6-9139-600B-AA4AE6CC51F2}"/>
              </a:ext>
            </a:extLst>
          </p:cNvPr>
          <p:cNvSpPr>
            <a:spLocks noGrp="1"/>
          </p:cNvSpPr>
          <p:nvPr>
            <p:ph idx="1"/>
          </p:nvPr>
        </p:nvSpPr>
        <p:spPr>
          <a:xfrm>
            <a:off x="146050" y="746760"/>
            <a:ext cx="4278805" cy="4046220"/>
          </a:xfrm>
        </p:spPr>
        <p:txBody>
          <a:bodyPr/>
          <a:lstStyle/>
          <a:p>
            <a:r>
              <a:rPr lang="en-US" noProof="0" dirty="0"/>
              <a:t>Rely on authenticator rather than password</a:t>
            </a:r>
          </a:p>
          <a:p>
            <a:pPr lvl="1"/>
            <a:r>
              <a:rPr lang="en-US" noProof="0" dirty="0"/>
              <a:t>Accounts identified by public/private key pair, but doesn’t have to use PKI</a:t>
            </a:r>
          </a:p>
          <a:p>
            <a:pPr lvl="1"/>
            <a:r>
              <a:rPr lang="en-US" noProof="0" dirty="0"/>
              <a:t>Private key stored only on authenticator</a:t>
            </a:r>
          </a:p>
          <a:p>
            <a:pPr lvl="1"/>
            <a:r>
              <a:rPr lang="en-US" noProof="0" dirty="0"/>
              <a:t>Authenticator can require biometric or PIN proof of presence (local gesture)</a:t>
            </a:r>
          </a:p>
          <a:p>
            <a:r>
              <a:rPr lang="en-US" noProof="0" dirty="0"/>
              <a:t>Attestation</a:t>
            </a:r>
          </a:p>
          <a:p>
            <a:pPr lvl="1"/>
            <a:r>
              <a:rPr lang="en-US" noProof="0" dirty="0"/>
              <a:t>Verify authenticator as root of trust</a:t>
            </a:r>
          </a:p>
        </p:txBody>
      </p:sp>
      <p:sp>
        <p:nvSpPr>
          <p:cNvPr id="4" name="Slide Number Placeholder 3">
            <a:extLst>
              <a:ext uri="{FF2B5EF4-FFF2-40B4-BE49-F238E27FC236}">
                <a16:creationId xmlns:a16="http://schemas.microsoft.com/office/drawing/2014/main" id="{3F35F281-213F-EF88-9637-D2BDD25EBA00}"/>
              </a:ext>
            </a:extLst>
          </p:cNvPr>
          <p:cNvSpPr>
            <a:spLocks noGrp="1"/>
          </p:cNvSpPr>
          <p:nvPr>
            <p:ph type="sldNum" sz="quarter" idx="10"/>
          </p:nvPr>
        </p:nvSpPr>
        <p:spPr/>
        <p:txBody>
          <a:bodyPr/>
          <a:lstStyle/>
          <a:p>
            <a:fld id="{B7CF8A19-3A9E-4ABC-B336-2FDDE321C72D}" type="slidenum">
              <a:rPr lang="en-US" smtClean="0"/>
              <a:pPr/>
              <a:t>74</a:t>
            </a:fld>
            <a:endParaRPr lang="en-US"/>
          </a:p>
        </p:txBody>
      </p:sp>
      <p:pic>
        <p:nvPicPr>
          <p:cNvPr id="1026" name="Picture 2" descr="How to use Google Authenticator on iPhone and iPad | AppleInsider">
            <a:extLst>
              <a:ext uri="{FF2B5EF4-FFF2-40B4-BE49-F238E27FC236}">
                <a16:creationId xmlns:a16="http://schemas.microsoft.com/office/drawing/2014/main" id="{202BA213-D8B0-11F4-EC7B-E477FC65E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002" y="1082566"/>
            <a:ext cx="4550947" cy="32463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668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9C9F2-8D2A-813B-6A4C-BDD20FED4569}"/>
              </a:ext>
            </a:extLst>
          </p:cNvPr>
          <p:cNvSpPr>
            <a:spLocks noGrp="1"/>
          </p:cNvSpPr>
          <p:nvPr>
            <p:ph type="title"/>
          </p:nvPr>
        </p:nvSpPr>
        <p:spPr/>
        <p:txBody>
          <a:bodyPr/>
          <a:lstStyle/>
          <a:p>
            <a:r>
              <a:rPr lang="en-GB" dirty="0"/>
              <a:t>Authentication</a:t>
            </a:r>
            <a:endParaRPr lang="en-US" dirty="0"/>
          </a:p>
        </p:txBody>
      </p:sp>
      <p:sp>
        <p:nvSpPr>
          <p:cNvPr id="4" name="Slide Number Placeholder 3">
            <a:extLst>
              <a:ext uri="{FF2B5EF4-FFF2-40B4-BE49-F238E27FC236}">
                <a16:creationId xmlns:a16="http://schemas.microsoft.com/office/drawing/2014/main" id="{99D0642D-62EB-CE05-7609-ACFEBCFA7B1A}"/>
              </a:ext>
            </a:extLst>
          </p:cNvPr>
          <p:cNvSpPr>
            <a:spLocks noGrp="1"/>
          </p:cNvSpPr>
          <p:nvPr>
            <p:ph type="sldNum" sz="quarter" idx="12"/>
          </p:nvPr>
        </p:nvSpPr>
        <p:spPr/>
        <p:txBody>
          <a:bodyPr/>
          <a:lstStyle/>
          <a:p>
            <a:fld id="{B7CF8A19-3A9E-4ABC-B336-2FDDE321C72D}" type="slidenum">
              <a:rPr lang="en-US" smtClean="0"/>
              <a:pPr/>
              <a:t>75</a:t>
            </a:fld>
            <a:endParaRPr lang="en-US"/>
          </a:p>
        </p:txBody>
      </p:sp>
      <p:sp>
        <p:nvSpPr>
          <p:cNvPr id="2" name="Content Placeholder 1">
            <a:extLst>
              <a:ext uri="{FF2B5EF4-FFF2-40B4-BE49-F238E27FC236}">
                <a16:creationId xmlns:a16="http://schemas.microsoft.com/office/drawing/2014/main" id="{BC3567FE-D12F-22F5-52E2-FA76FBC9F265}"/>
              </a:ext>
            </a:extLst>
          </p:cNvPr>
          <p:cNvSpPr>
            <a:spLocks noGrp="1"/>
          </p:cNvSpPr>
          <p:nvPr>
            <p:ph sz="quarter" idx="11"/>
          </p:nvPr>
        </p:nvSpPr>
        <p:spPr/>
        <p:txBody>
          <a:bodyPr>
            <a:normAutofit lnSpcReduction="10000"/>
          </a:bodyPr>
          <a:lstStyle/>
          <a:p>
            <a:r>
              <a:rPr lang="en-US" dirty="0"/>
              <a:t>Authentication design​</a:t>
            </a:r>
          </a:p>
          <a:p>
            <a:pPr lvl="1"/>
            <a:r>
              <a:rPr lang="en-US" dirty="0"/>
              <a:t>Something you know/are/have</a:t>
            </a:r>
          </a:p>
          <a:p>
            <a:r>
              <a:rPr lang="en-US" dirty="0"/>
              <a:t>Password concepts and password managers</a:t>
            </a:r>
          </a:p>
          <a:p>
            <a:r>
              <a:rPr lang="en-US" dirty="0"/>
              <a:t>Multifactor authentication​</a:t>
            </a:r>
          </a:p>
          <a:p>
            <a:r>
              <a:rPr lang="en-US" dirty="0"/>
              <a:t>Biometric authentication​</a:t>
            </a:r>
          </a:p>
          <a:p>
            <a:r>
              <a:rPr lang="en-US" dirty="0"/>
              <a:t>Hard authentication tokens</a:t>
            </a:r>
          </a:p>
          <a:p>
            <a:pPr lvl="1"/>
            <a:r>
              <a:rPr lang="en-US" dirty="0"/>
              <a:t>Smart cards, OTP generators, FIDO U2F</a:t>
            </a:r>
          </a:p>
          <a:p>
            <a:r>
              <a:rPr lang="en-US" dirty="0"/>
              <a:t>Soft authentication tokens</a:t>
            </a:r>
          </a:p>
          <a:p>
            <a:pPr lvl="1"/>
            <a:r>
              <a:rPr lang="en-US" dirty="0"/>
              <a:t>Two-step verification</a:t>
            </a:r>
          </a:p>
          <a:p>
            <a:r>
              <a:rPr lang="en-US" dirty="0"/>
              <a:t>Passwordless authentication</a:t>
            </a:r>
          </a:p>
        </p:txBody>
      </p:sp>
    </p:spTree>
    <p:extLst>
      <p:ext uri="{BB962C8B-B14F-4D97-AF65-F5344CB8AC3E}">
        <p14:creationId xmlns:p14="http://schemas.microsoft.com/office/powerpoint/2010/main" val="200215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871A-7EC4-422F-B574-F7F4DD06ECDB}"/>
              </a:ext>
            </a:extLst>
          </p:cNvPr>
          <p:cNvSpPr>
            <a:spLocks noGrp="1"/>
          </p:cNvSpPr>
          <p:nvPr>
            <p:ph type="title"/>
          </p:nvPr>
        </p:nvSpPr>
        <p:spPr/>
        <p:txBody>
          <a:bodyPr/>
          <a:lstStyle/>
          <a:p>
            <a:r>
              <a:rPr lang="en-US" dirty="0"/>
              <a:t>Discussion time: Please type your questions in chat</a:t>
            </a:r>
          </a:p>
        </p:txBody>
      </p:sp>
      <p:sp>
        <p:nvSpPr>
          <p:cNvPr id="3" name="Content Placeholder 2">
            <a:extLst>
              <a:ext uri="{FF2B5EF4-FFF2-40B4-BE49-F238E27FC236}">
                <a16:creationId xmlns:a16="http://schemas.microsoft.com/office/drawing/2014/main" id="{4A932317-8DEF-4BD5-9BC7-CDD8A320C604}"/>
              </a:ext>
            </a:extLst>
          </p:cNvPr>
          <p:cNvSpPr>
            <a:spLocks noGrp="1"/>
          </p:cNvSpPr>
          <p:nvPr>
            <p:ph idx="1"/>
          </p:nvPr>
        </p:nvSpPr>
        <p:spPr/>
        <p:txBody>
          <a:bodyPr/>
          <a:lstStyle/>
          <a:p>
            <a:r>
              <a:rPr lang="en-US" dirty="0"/>
              <a:t>Questions over content.</a:t>
            </a:r>
          </a:p>
          <a:p>
            <a:r>
              <a:rPr lang="en-US" dirty="0"/>
              <a:t>Share you experience.</a:t>
            </a:r>
          </a:p>
          <a:p>
            <a:r>
              <a:rPr lang="en-US" dirty="0"/>
              <a:t>What would you like to see </a:t>
            </a:r>
            <a:br>
              <a:rPr lang="en-US" dirty="0"/>
            </a:br>
            <a:r>
              <a:rPr lang="en-US" dirty="0"/>
              <a:t>different moving forward? </a:t>
            </a:r>
          </a:p>
        </p:txBody>
      </p:sp>
      <p:sp>
        <p:nvSpPr>
          <p:cNvPr id="4" name="Slide Number Placeholder 3">
            <a:extLst>
              <a:ext uri="{FF2B5EF4-FFF2-40B4-BE49-F238E27FC236}">
                <a16:creationId xmlns:a16="http://schemas.microsoft.com/office/drawing/2014/main" id="{30934BE8-FA3C-435A-807A-87738D7D79F3}"/>
              </a:ext>
            </a:extLst>
          </p:cNvPr>
          <p:cNvSpPr>
            <a:spLocks noGrp="1"/>
          </p:cNvSpPr>
          <p:nvPr>
            <p:ph type="sldNum" sz="quarter" idx="12"/>
          </p:nvPr>
        </p:nvSpPr>
        <p:spPr/>
        <p:txBody>
          <a:bodyPr/>
          <a:lstStyle/>
          <a:p>
            <a:fld id="{2066355A-084C-D24E-9AD2-7E4FC41EA627}" type="slidenum">
              <a:rPr lang="en-US" smtClean="0"/>
              <a:pPr/>
              <a:t>76</a:t>
            </a:fld>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1440A530-B47F-4A69-A514-B87BCACE3A16}"/>
              </a:ext>
            </a:extLst>
          </p:cNvPr>
          <p:cNvPicPr>
            <a:picLocks noChangeAspect="1"/>
          </p:cNvPicPr>
          <p:nvPr/>
        </p:nvPicPr>
        <p:blipFill>
          <a:blip r:embed="rId2"/>
          <a:stretch>
            <a:fillRect/>
          </a:stretch>
        </p:blipFill>
        <p:spPr>
          <a:xfrm>
            <a:off x="4224832" y="1536076"/>
            <a:ext cx="4762500" cy="2228850"/>
          </a:xfrm>
          <a:prstGeom prst="rect">
            <a:avLst/>
          </a:prstGeom>
        </p:spPr>
      </p:pic>
      <p:sp>
        <p:nvSpPr>
          <p:cNvPr id="8" name="Rectangle: Diagonal Corners Rounded 7">
            <a:extLst>
              <a:ext uri="{FF2B5EF4-FFF2-40B4-BE49-F238E27FC236}">
                <a16:creationId xmlns:a16="http://schemas.microsoft.com/office/drawing/2014/main" id="{1C104D42-D1E7-4F57-8F57-E53F5E5A36D0}"/>
              </a:ext>
            </a:extLst>
          </p:cNvPr>
          <p:cNvSpPr/>
          <p:nvPr/>
        </p:nvSpPr>
        <p:spPr>
          <a:xfrm>
            <a:off x="2121199" y="3764926"/>
            <a:ext cx="4657725" cy="585618"/>
          </a:xfrm>
          <a:prstGeom prst="round2Diag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0" name="TextBox 9">
            <a:extLst>
              <a:ext uri="{FF2B5EF4-FFF2-40B4-BE49-F238E27FC236}">
                <a16:creationId xmlns:a16="http://schemas.microsoft.com/office/drawing/2014/main" id="{383FC931-BD16-4F6F-911B-437FAFD2F9F3}"/>
              </a:ext>
            </a:extLst>
          </p:cNvPr>
          <p:cNvSpPr txBox="1"/>
          <p:nvPr/>
        </p:nvSpPr>
        <p:spPr>
          <a:xfrm>
            <a:off x="2243137" y="3803269"/>
            <a:ext cx="4657725" cy="523220"/>
          </a:xfrm>
          <a:prstGeom prst="rect">
            <a:avLst/>
          </a:prstGeom>
          <a:noFill/>
        </p:spPr>
        <p:txBody>
          <a:bodyPr wrap="square" rtlCol="0">
            <a:spAutoFit/>
          </a:bodyPr>
          <a:lstStyle/>
          <a:p>
            <a:r>
              <a:rPr lang="en-US" sz="1400" dirty="0"/>
              <a:t>Let’s keep the conversation going in the CompTIA Instructor Forum: https://cin.comptia.org</a:t>
            </a:r>
          </a:p>
        </p:txBody>
      </p:sp>
    </p:spTree>
    <p:extLst>
      <p:ext uri="{BB962C8B-B14F-4D97-AF65-F5344CB8AC3E}">
        <p14:creationId xmlns:p14="http://schemas.microsoft.com/office/powerpoint/2010/main" val="49464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981457E-6594-214A-AFA2-0F53009AB361}"/>
              </a:ext>
            </a:extLst>
          </p:cNvPr>
          <p:cNvCxnSpPr/>
          <p:nvPr/>
        </p:nvCxnSpPr>
        <p:spPr>
          <a:xfrm>
            <a:off x="370559" y="2675760"/>
            <a:ext cx="4684041" cy="0"/>
          </a:xfrm>
          <a:prstGeom prst="line">
            <a:avLst/>
          </a:prstGeom>
          <a:ln w="6350">
            <a:solidFill>
              <a:schemeClr val="bg1"/>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8" name="Title 1">
            <a:extLst>
              <a:ext uri="{FF2B5EF4-FFF2-40B4-BE49-F238E27FC236}">
                <a16:creationId xmlns:a16="http://schemas.microsoft.com/office/drawing/2014/main" id="{CED676D3-7A3E-184D-AF8D-55DC1C18EB0B}"/>
              </a:ext>
            </a:extLst>
          </p:cNvPr>
          <p:cNvSpPr txBox="1">
            <a:spLocks/>
          </p:cNvSpPr>
          <p:nvPr/>
        </p:nvSpPr>
        <p:spPr>
          <a:xfrm>
            <a:off x="361619" y="2675762"/>
            <a:ext cx="5362708" cy="467889"/>
          </a:xfrm>
          <a:prstGeom prst="rect">
            <a:avLst/>
          </a:prstGeom>
        </p:spPr>
        <p:txBody>
          <a:bodyPr lIns="68580" tIns="34290" rIns="68580" bIns="34290" anchor="t"/>
          <a:lstStyle>
            <a:lvl1pPr algn="l" defTabSz="457200" rtl="0" eaLnBrk="1" latinLnBrk="0" hangingPunct="1">
              <a:spcBef>
                <a:spcPct val="0"/>
              </a:spcBef>
              <a:buNone/>
              <a:defRPr sz="2800" b="1" kern="1200" baseline="0">
                <a:solidFill>
                  <a:schemeClr val="tx1"/>
                </a:solidFill>
                <a:latin typeface="+mj-lt"/>
                <a:ea typeface="+mj-ea"/>
                <a:cs typeface="+mj-cs"/>
              </a:defRPr>
            </a:lvl1pPr>
          </a:lstStyle>
          <a:p>
            <a:pPr algn="r" defTabSz="342900"/>
            <a:r>
              <a:rPr lang="en-US" sz="3000" dirty="0">
                <a:solidFill>
                  <a:srgbClr val="FEFFFE"/>
                </a:solidFill>
                <a:latin typeface="Calibri"/>
              </a:rPr>
              <a:t>CompTIA Security+ (SY0-701)</a:t>
            </a:r>
            <a:endParaRPr lang="en-US" sz="3000" dirty="0">
              <a:solidFill>
                <a:srgbClr val="FEFFFE"/>
              </a:solidFill>
              <a:latin typeface="Calibri"/>
              <a:cs typeface="Calibri"/>
            </a:endParaRPr>
          </a:p>
          <a:p>
            <a:pPr algn="r" defTabSz="342900"/>
            <a:endParaRPr lang="en-US" sz="3000" dirty="0">
              <a:solidFill>
                <a:srgbClr val="FEFFFE"/>
              </a:solidFill>
              <a:latin typeface="Calibri"/>
            </a:endParaRPr>
          </a:p>
        </p:txBody>
      </p:sp>
      <p:sp>
        <p:nvSpPr>
          <p:cNvPr id="19" name="Subtitle 2">
            <a:extLst>
              <a:ext uri="{FF2B5EF4-FFF2-40B4-BE49-F238E27FC236}">
                <a16:creationId xmlns:a16="http://schemas.microsoft.com/office/drawing/2014/main" id="{94231B16-DA81-7541-81A3-C619F32A4DAB}"/>
              </a:ext>
            </a:extLst>
          </p:cNvPr>
          <p:cNvSpPr txBox="1">
            <a:spLocks/>
          </p:cNvSpPr>
          <p:nvPr/>
        </p:nvSpPr>
        <p:spPr>
          <a:xfrm>
            <a:off x="735292" y="3193142"/>
            <a:ext cx="1510127" cy="451568"/>
          </a:xfrm>
          <a:prstGeom prst="rect">
            <a:avLst/>
          </a:prstGeom>
        </p:spPr>
        <p:txBody>
          <a:bodyPr lIns="0" rIns="0">
            <a:noAutofit/>
          </a:bodyPr>
          <a:lstStyle>
            <a:lvl1pPr marL="0" indent="0" algn="ctr" defTabSz="457200" rtl="0" eaLnBrk="1" latinLnBrk="0" hangingPunct="1">
              <a:lnSpc>
                <a:spcPct val="100000"/>
              </a:lnSpc>
              <a:spcBef>
                <a:spcPts val="0"/>
              </a:spcBef>
              <a:buSzPct val="80000"/>
              <a:buFont typeface="Wingdings" charset="2"/>
              <a:buNone/>
              <a:defRPr lang="en-US" sz="1000" b="0" i="0" u="none" strike="noStrike" kern="1200" baseline="0" smtClean="0">
                <a:solidFill>
                  <a:schemeClr val="tx2"/>
                </a:solidFill>
                <a:effectLst/>
                <a:latin typeface="+mn-lt"/>
                <a:ea typeface="+mn-ea"/>
                <a:cs typeface="+mn-cs"/>
              </a:defRPr>
            </a:lvl1pPr>
            <a:lvl2pPr marL="457200" indent="0" algn="ctr" defTabSz="457200" rtl="0" eaLnBrk="1" latinLnBrk="0" hangingPunct="1">
              <a:spcBef>
                <a:spcPct val="20000"/>
              </a:spcBef>
              <a:buFont typeface="Arial"/>
              <a:buNone/>
              <a:defRPr sz="1800" kern="1200" baseline="0">
                <a:solidFill>
                  <a:schemeClr val="tx1">
                    <a:tint val="75000"/>
                  </a:schemeClr>
                </a:solidFill>
                <a:latin typeface="+mn-lt"/>
                <a:ea typeface="+mn-ea"/>
                <a:cs typeface="+mn-cs"/>
              </a:defRPr>
            </a:lvl2pPr>
            <a:lvl3pPr marL="914400" indent="0" algn="ctr" defTabSz="457200" rtl="0" eaLnBrk="1" latinLnBrk="0" hangingPunct="1">
              <a:spcBef>
                <a:spcPct val="20000"/>
              </a:spcBef>
              <a:buSzPct val="80000"/>
              <a:buFont typeface="Wingdings" charset="2"/>
              <a:buNone/>
              <a:defRPr sz="1600" kern="1200" baseline="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400" kern="1200" baseline="0">
                <a:solidFill>
                  <a:schemeClr val="tx1">
                    <a:tint val="75000"/>
                  </a:schemeClr>
                </a:solidFill>
                <a:latin typeface="+mn-lt"/>
                <a:ea typeface="+mn-ea"/>
                <a:cs typeface="+mn-cs"/>
              </a:defRPr>
            </a:lvl4pPr>
            <a:lvl5pPr marL="1828800" indent="0" algn="ctr" defTabSz="457200" rtl="0" eaLnBrk="1" latinLnBrk="0" hangingPunct="1">
              <a:spcBef>
                <a:spcPct val="20000"/>
              </a:spcBef>
              <a:buSzPct val="70000"/>
              <a:buFont typeface="Wingdings" charset="2"/>
              <a:buNone/>
              <a:defRPr sz="1400" kern="1200" baseline="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defTabSz="342900"/>
            <a:r>
              <a:rPr lang="en-US" sz="2250" dirty="0">
                <a:solidFill>
                  <a:srgbClr val="FEFFFE"/>
                </a:solidFill>
                <a:latin typeface="Calibri"/>
              </a:rPr>
              <a:t>Overview</a:t>
            </a:r>
          </a:p>
        </p:txBody>
      </p:sp>
      <p:pic>
        <p:nvPicPr>
          <p:cNvPr id="21" name="Picture 20">
            <a:extLst>
              <a:ext uri="{FF2B5EF4-FFF2-40B4-BE49-F238E27FC236}">
                <a16:creationId xmlns:a16="http://schemas.microsoft.com/office/drawing/2014/main" id="{16C7ADDE-34F1-9748-AAE6-6C11561F7FC3}"/>
              </a:ext>
            </a:extLst>
          </p:cNvPr>
          <p:cNvPicPr>
            <a:picLocks noChangeAspect="1"/>
          </p:cNvPicPr>
          <p:nvPr/>
        </p:nvPicPr>
        <p:blipFill>
          <a:blip r:embed="rId3"/>
          <a:stretch>
            <a:fillRect/>
          </a:stretch>
        </p:blipFill>
        <p:spPr>
          <a:xfrm>
            <a:off x="358604" y="2269716"/>
            <a:ext cx="1404457" cy="302034"/>
          </a:xfrm>
          <a:prstGeom prst="rect">
            <a:avLst/>
          </a:prstGeom>
          <a:effectLst/>
        </p:spPr>
      </p:pic>
      <p:pic>
        <p:nvPicPr>
          <p:cNvPr id="4" name="Picture 3" descr="A white circle with red text&#10;&#10;Description automatically generated with low confidence">
            <a:extLst>
              <a:ext uri="{FF2B5EF4-FFF2-40B4-BE49-F238E27FC236}">
                <a16:creationId xmlns:a16="http://schemas.microsoft.com/office/drawing/2014/main" id="{54C3029A-2790-793F-84A5-56E4F84F9EA6}"/>
              </a:ext>
            </a:extLst>
          </p:cNvPr>
          <p:cNvPicPr>
            <a:picLocks noChangeAspect="1"/>
          </p:cNvPicPr>
          <p:nvPr/>
        </p:nvPicPr>
        <p:blipFill>
          <a:blip r:embed="rId4"/>
          <a:stretch>
            <a:fillRect/>
          </a:stretch>
        </p:blipFill>
        <p:spPr>
          <a:xfrm>
            <a:off x="6088476" y="1818510"/>
            <a:ext cx="2056019" cy="1714500"/>
          </a:xfrm>
          <a:prstGeom prst="rect">
            <a:avLst/>
          </a:prstGeom>
        </p:spPr>
      </p:pic>
    </p:spTree>
    <p:extLst>
      <p:ext uri="{BB962C8B-B14F-4D97-AF65-F5344CB8AC3E}">
        <p14:creationId xmlns:p14="http://schemas.microsoft.com/office/powerpoint/2010/main" val="3917347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961" y="0"/>
            <a:ext cx="6172200" cy="857250"/>
          </a:xfrm>
        </p:spPr>
        <p:txBody>
          <a:bodyPr>
            <a:normAutofit/>
          </a:bodyPr>
          <a:lstStyle/>
          <a:p>
            <a:r>
              <a:rPr lang="en-US" b="1"/>
              <a:t>CompTIA Security+ SY0-701</a:t>
            </a:r>
          </a:p>
        </p:txBody>
      </p:sp>
      <p:sp>
        <p:nvSpPr>
          <p:cNvPr id="3" name="Content Placeholder 2">
            <a:extLst>
              <a:ext uri="{FF2B5EF4-FFF2-40B4-BE49-F238E27FC236}">
                <a16:creationId xmlns:a16="http://schemas.microsoft.com/office/drawing/2014/main" id="{4D4A0BDD-11B3-DCB3-B8AA-D6AE32E9973A}"/>
              </a:ext>
            </a:extLst>
          </p:cNvPr>
          <p:cNvSpPr>
            <a:spLocks noGrp="1"/>
          </p:cNvSpPr>
          <p:nvPr>
            <p:ph idx="1"/>
          </p:nvPr>
        </p:nvSpPr>
        <p:spPr>
          <a:xfrm>
            <a:off x="211364" y="1009168"/>
            <a:ext cx="6264851" cy="3807789"/>
          </a:xfrm>
        </p:spPr>
        <p:txBody>
          <a:bodyPr vert="horz" lIns="68580" tIns="34290" rIns="68580" bIns="34290" rtlCol="0" anchor="t">
            <a:normAutofit/>
          </a:bodyPr>
          <a:lstStyle/>
          <a:p>
            <a:r>
              <a:rPr lang="en-US" sz="2100" dirty="0">
                <a:ea typeface="+mn-lt"/>
                <a:cs typeface="+mn-lt"/>
              </a:rPr>
              <a:t>CompTIA Security+ is a global certification that validates the foundational cybersecurity skills necessary to perform core security functions and pursue an IT security career.</a:t>
            </a:r>
          </a:p>
          <a:p>
            <a:pPr marL="342900" indent="-342900">
              <a:buFont typeface="Arial" panose="020B0604020202020204" pitchFamily="34" charset="0"/>
              <a:buChar char="•"/>
            </a:pPr>
            <a:r>
              <a:rPr lang="en-US" sz="2100" dirty="0">
                <a:solidFill>
                  <a:srgbClr val="253644"/>
                </a:solidFill>
                <a:latin typeface="Calibri"/>
                <a:cs typeface="Calibri"/>
              </a:rPr>
              <a:t>Preview Period (Pre-launch): </a:t>
            </a:r>
            <a:r>
              <a:rPr lang="en-US" sz="2100" b="1" dirty="0">
                <a:solidFill>
                  <a:srgbClr val="253644"/>
                </a:solidFill>
                <a:latin typeface="Calibri"/>
                <a:cs typeface="Calibri"/>
              </a:rPr>
              <a:t>October 3, 2023</a:t>
            </a:r>
            <a:endParaRPr lang="en-US" sz="2100" dirty="0">
              <a:solidFill>
                <a:srgbClr val="000000"/>
              </a:solidFill>
              <a:latin typeface="Calibri"/>
              <a:cs typeface="Calibri"/>
            </a:endParaRPr>
          </a:p>
          <a:p>
            <a:pPr marL="342900" indent="-342900">
              <a:buFont typeface="Arial" panose="020B0604020202020204" pitchFamily="34" charset="0"/>
              <a:buChar char="•"/>
            </a:pPr>
            <a:r>
              <a:rPr lang="en-US" sz="2100" dirty="0">
                <a:solidFill>
                  <a:srgbClr val="253644"/>
                </a:solidFill>
                <a:latin typeface="Calibri"/>
                <a:cs typeface="Calibri"/>
              </a:rPr>
              <a:t>General Availability: </a:t>
            </a:r>
            <a:r>
              <a:rPr lang="en-US" sz="2100" b="1" dirty="0">
                <a:solidFill>
                  <a:srgbClr val="253644"/>
                </a:solidFill>
                <a:latin typeface="Calibri"/>
                <a:cs typeface="Calibri"/>
              </a:rPr>
              <a:t>November 7, 2023</a:t>
            </a:r>
            <a:endParaRPr lang="en-US" sz="2100" dirty="0">
              <a:solidFill>
                <a:srgbClr val="000000"/>
              </a:solidFill>
              <a:latin typeface="Calibri"/>
              <a:cs typeface="Calibri"/>
            </a:endParaRPr>
          </a:p>
          <a:p>
            <a:pPr marL="342900" indent="-342900">
              <a:buFont typeface="Arial" panose="020B0604020202020204" pitchFamily="34" charset="0"/>
              <a:buChar char="•"/>
            </a:pPr>
            <a:r>
              <a:rPr lang="en-US" sz="2100" dirty="0">
                <a:solidFill>
                  <a:srgbClr val="253644"/>
                </a:solidFill>
                <a:latin typeface="Calibri"/>
                <a:cs typeface="Calibri"/>
              </a:rPr>
              <a:t>SY0-601 Retirement: </a:t>
            </a:r>
            <a:r>
              <a:rPr lang="en-US" sz="2100" b="1" dirty="0">
                <a:solidFill>
                  <a:srgbClr val="253644"/>
                </a:solidFill>
                <a:latin typeface="Calibri"/>
                <a:cs typeface="Calibri"/>
              </a:rPr>
              <a:t>July 31, 2024 </a:t>
            </a:r>
          </a:p>
          <a:p>
            <a:r>
              <a:rPr lang="en-US" sz="2100" dirty="0">
                <a:latin typeface="Calibri"/>
                <a:cs typeface="Calibri"/>
              </a:rPr>
              <a:t>Over</a:t>
            </a:r>
            <a:r>
              <a:rPr lang="en-US" sz="2100" b="1" dirty="0">
                <a:latin typeface="Calibri"/>
                <a:cs typeface="Calibri"/>
              </a:rPr>
              <a:t> 700K+ </a:t>
            </a:r>
            <a:r>
              <a:rPr lang="en-US" sz="2100" dirty="0">
                <a:latin typeface="Calibri"/>
                <a:cs typeface="Calibri"/>
              </a:rPr>
              <a:t>have been certified since inception in 2002. </a:t>
            </a:r>
            <a:endParaRPr lang="en-US" sz="2100" dirty="0">
              <a:cs typeface="Calibri"/>
            </a:endParaRPr>
          </a:p>
        </p:txBody>
      </p:sp>
      <p:pic>
        <p:nvPicPr>
          <p:cNvPr id="2" name="Picture 4">
            <a:extLst>
              <a:ext uri="{FF2B5EF4-FFF2-40B4-BE49-F238E27FC236}">
                <a16:creationId xmlns:a16="http://schemas.microsoft.com/office/drawing/2014/main" id="{13410157-751D-384E-F398-CCD8FA2537A5}"/>
              </a:ext>
            </a:extLst>
          </p:cNvPr>
          <p:cNvPicPr>
            <a:picLocks noChangeAspect="1"/>
          </p:cNvPicPr>
          <p:nvPr/>
        </p:nvPicPr>
        <p:blipFill>
          <a:blip r:embed="rId3"/>
          <a:stretch>
            <a:fillRect/>
          </a:stretch>
        </p:blipFill>
        <p:spPr>
          <a:xfrm>
            <a:off x="6574372" y="3628"/>
            <a:ext cx="2573111" cy="5187203"/>
          </a:xfrm>
          <a:prstGeom prst="rect">
            <a:avLst/>
          </a:prstGeom>
        </p:spPr>
      </p:pic>
    </p:spTree>
    <p:extLst>
      <p:ext uri="{BB962C8B-B14F-4D97-AF65-F5344CB8AC3E}">
        <p14:creationId xmlns:p14="http://schemas.microsoft.com/office/powerpoint/2010/main" val="4004572140"/>
      </p:ext>
    </p:extLst>
  </p:cSld>
  <p:clrMapOvr>
    <a:masterClrMapping/>
  </p:clrMapOvr>
</p:sld>
</file>

<file path=ppt/theme/theme1.xml><?xml version="1.0" encoding="utf-8"?>
<a:theme xmlns:a="http://schemas.openxmlformats.org/drawingml/2006/main" name="Office Theme">
  <a:themeElements>
    <a:clrScheme name="CompTIA Colors">
      <a:dk1>
        <a:sysClr val="windowText" lastClr="000000"/>
      </a:dk1>
      <a:lt1>
        <a:sysClr val="window" lastClr="FFFFFF"/>
      </a:lt1>
      <a:dk2>
        <a:srgbClr val="36434D"/>
      </a:dk2>
      <a:lt2>
        <a:srgbClr val="EEECE1"/>
      </a:lt2>
      <a:accent1>
        <a:srgbClr val="E01921"/>
      </a:accent1>
      <a:accent2>
        <a:srgbClr val="EC742A"/>
      </a:accent2>
      <a:accent3>
        <a:srgbClr val="F8A721"/>
      </a:accent3>
      <a:accent4>
        <a:srgbClr val="B7D110"/>
      </a:accent4>
      <a:accent5>
        <a:srgbClr val="008ABD"/>
      </a:accent5>
      <a:accent6>
        <a:srgbClr val="7F4B9A"/>
      </a:accent6>
      <a:hlink>
        <a:srgbClr val="E2161A"/>
      </a:hlink>
      <a:folHlink>
        <a:srgbClr val="5760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161A"/>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69727B"/>
          </a:solidFill>
          <a:headEnd type="none"/>
          <a:tailEnd type="none"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ompTIA Primary">
      <a:dk1>
        <a:srgbClr val="253644"/>
      </a:dk1>
      <a:lt1>
        <a:srgbClr val="FEFFFE"/>
      </a:lt1>
      <a:dk2>
        <a:srgbClr val="778691"/>
      </a:dk2>
      <a:lt2>
        <a:srgbClr val="DADFE1"/>
      </a:lt2>
      <a:accent1>
        <a:srgbClr val="732281"/>
      </a:accent1>
      <a:accent2>
        <a:srgbClr val="B24FC3"/>
      </a:accent2>
      <a:accent3>
        <a:srgbClr val="00688E"/>
      </a:accent3>
      <a:accent4>
        <a:srgbClr val="028EBD"/>
      </a:accent4>
      <a:accent5>
        <a:srgbClr val="0198A7"/>
      </a:accent5>
      <a:accent6>
        <a:srgbClr val="64CBC7"/>
      </a:accent6>
      <a:hlink>
        <a:srgbClr val="CF0B2B"/>
      </a:hlink>
      <a:folHlink>
        <a:srgbClr val="028E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161A"/>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69727B"/>
          </a:solidFill>
          <a:headEnd type="none"/>
          <a:tailEnd type="none"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ompTIA Primary">
    <a:dk1>
      <a:srgbClr val="253644"/>
    </a:dk1>
    <a:lt1>
      <a:srgbClr val="FEFFFE"/>
    </a:lt1>
    <a:dk2>
      <a:srgbClr val="778691"/>
    </a:dk2>
    <a:lt2>
      <a:srgbClr val="DADFE1"/>
    </a:lt2>
    <a:accent1>
      <a:srgbClr val="732281"/>
    </a:accent1>
    <a:accent2>
      <a:srgbClr val="B24FC3"/>
    </a:accent2>
    <a:accent3>
      <a:srgbClr val="00688E"/>
    </a:accent3>
    <a:accent4>
      <a:srgbClr val="028EBD"/>
    </a:accent4>
    <a:accent5>
      <a:srgbClr val="0198A7"/>
    </a:accent5>
    <a:accent6>
      <a:srgbClr val="64CBC7"/>
    </a:accent6>
    <a:hlink>
      <a:srgbClr val="CF0B2B"/>
    </a:hlink>
    <a:folHlink>
      <a:srgbClr val="028EBD"/>
    </a:folHlink>
  </a:clrScheme>
</a:themeOverride>
</file>

<file path=ppt/theme/themeOverride2.xml><?xml version="1.0" encoding="utf-8"?>
<a:themeOverride xmlns:a="http://schemas.openxmlformats.org/drawingml/2006/main">
  <a:clrScheme name="CompTIA Primary">
    <a:dk1>
      <a:srgbClr val="253644"/>
    </a:dk1>
    <a:lt1>
      <a:srgbClr val="FEFFFE"/>
    </a:lt1>
    <a:dk2>
      <a:srgbClr val="778691"/>
    </a:dk2>
    <a:lt2>
      <a:srgbClr val="DADFE1"/>
    </a:lt2>
    <a:accent1>
      <a:srgbClr val="732281"/>
    </a:accent1>
    <a:accent2>
      <a:srgbClr val="B24FC3"/>
    </a:accent2>
    <a:accent3>
      <a:srgbClr val="00688E"/>
    </a:accent3>
    <a:accent4>
      <a:srgbClr val="028EBD"/>
    </a:accent4>
    <a:accent5>
      <a:srgbClr val="0198A7"/>
    </a:accent5>
    <a:accent6>
      <a:srgbClr val="64CBC7"/>
    </a:accent6>
    <a:hlink>
      <a:srgbClr val="CF0B2B"/>
    </a:hlink>
    <a:folHlink>
      <a:srgbClr val="028EB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2CB5B8767C7745948A3559EF744C69" ma:contentTypeVersion="19" ma:contentTypeDescription="Create a new document." ma:contentTypeScope="" ma:versionID="6a36d7490641b13c96eaf92bb400a29a">
  <xsd:schema xmlns:xsd="http://www.w3.org/2001/XMLSchema" xmlns:xs="http://www.w3.org/2001/XMLSchema" xmlns:p="http://schemas.microsoft.com/office/2006/metadata/properties" xmlns:ns1="http://schemas.microsoft.com/sharepoint/v3" xmlns:ns2="c5a045cd-caed-4152-a4f5-04c1bd725e2d" xmlns:ns3="9ff2668b-3160-4a26-9ccd-5997767d9dca" targetNamespace="http://schemas.microsoft.com/office/2006/metadata/properties" ma:root="true" ma:fieldsID="b5aeac6479b7a8c5b5a39850ef12bf37" ns1:_="" ns2:_="" ns3:_="">
    <xsd:import namespace="http://schemas.microsoft.com/sharepoint/v3"/>
    <xsd:import namespace="c5a045cd-caed-4152-a4f5-04c1bd725e2d"/>
    <xsd:import namespace="9ff2668b-3160-4a26-9ccd-5997767d9dc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element ref="ns2:MediaServiceAutoKeyPoints" minOccurs="0"/>
                <xsd:element ref="ns2:MediaServiceKeyPoint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a045cd-caed-4152-a4f5-04c1bd725e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7b08e0c-9838-438a-a46d-e871ec00c0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ff2668b-3160-4a26-9ccd-5997767d9d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2060ac0-81dd-4fc1-be9b-d5868cbde091}" ma:internalName="TaxCatchAll" ma:showField="CatchAllData" ma:web="9ff2668b-3160-4a26-9ccd-5997767d9dc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c5a045cd-caed-4152-a4f5-04c1bd725e2d">
      <Terms xmlns="http://schemas.microsoft.com/office/infopath/2007/PartnerControls"/>
    </lcf76f155ced4ddcb4097134ff3c332f>
    <_ip_UnifiedCompliancePolicyProperties xmlns="http://schemas.microsoft.com/sharepoint/v3" xsi:nil="true"/>
    <TaxCatchAll xmlns="9ff2668b-3160-4a26-9ccd-5997767d9dc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E9C8C9-5E69-4216-9349-AD0B74BB16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5a045cd-caed-4152-a4f5-04c1bd725e2d"/>
    <ds:schemaRef ds:uri="9ff2668b-3160-4a26-9ccd-5997767d9d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 ds:uri="http://schemas.microsoft.com/sharepoint/v3"/>
    <ds:schemaRef ds:uri="c5a045cd-caed-4152-a4f5-04c1bd725e2d"/>
    <ds:schemaRef ds:uri="9ff2668b-3160-4a26-9ccd-5997767d9dca"/>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25891</TotalTime>
  <Words>5453</Words>
  <Application>Microsoft Office PowerPoint</Application>
  <PresentationFormat>On-screen Show (16:9)</PresentationFormat>
  <Paragraphs>769</Paragraphs>
  <Slides>76</Slides>
  <Notes>42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76</vt:i4>
      </vt:variant>
    </vt:vector>
  </HeadingPairs>
  <TitlesOfParts>
    <vt:vector size="83" baseType="lpstr">
      <vt:lpstr>Arial</vt:lpstr>
      <vt:lpstr>Calibri</vt:lpstr>
      <vt:lpstr>Calibri Light</vt:lpstr>
      <vt:lpstr>Noto Sans Symbols</vt:lpstr>
      <vt:lpstr>Wingdings</vt:lpstr>
      <vt:lpstr>Office Theme</vt:lpstr>
      <vt:lpstr>1_Office Theme</vt:lpstr>
      <vt:lpstr>CompTIA Security+ SY0-701 TTT Session 2:</vt:lpstr>
      <vt:lpstr>PowerPoint Presentation</vt:lpstr>
      <vt:lpstr>PowerPoint Presentation</vt:lpstr>
      <vt:lpstr>Brian Ford</vt:lpstr>
      <vt:lpstr>PowerPoint Presentation</vt:lpstr>
      <vt:lpstr>Agenda</vt:lpstr>
      <vt:lpstr>PowerPoint Presentation</vt:lpstr>
      <vt:lpstr>PowerPoint Presentation</vt:lpstr>
      <vt:lpstr>CompTIA Security+ SY0-701</vt:lpstr>
      <vt:lpstr>CompTIA Cybersecurity Career Pathway</vt:lpstr>
      <vt:lpstr>Cybersecurity Job Market Overview</vt:lpstr>
      <vt:lpstr>Security+ 701 Job Market Overview</vt:lpstr>
      <vt:lpstr>Security+ 701 Differentiation</vt:lpstr>
      <vt:lpstr>Security+ 701 – Core Cybersecurity Skills</vt:lpstr>
      <vt:lpstr>How is 701 different from 601?  </vt:lpstr>
      <vt:lpstr>Job Role Comparison </vt:lpstr>
      <vt:lpstr>PowerPoint Presentation</vt:lpstr>
      <vt:lpstr>Organizations that Assisted in SY0-701 Development</vt:lpstr>
      <vt:lpstr>PowerPoint Presentation</vt:lpstr>
      <vt:lpstr>Security+ 701 Learning &amp; Training Products</vt:lpstr>
      <vt:lpstr>Section break</vt:lpstr>
      <vt:lpstr>POLL</vt:lpstr>
      <vt:lpstr>Lesson 3 Explaining Appropriate Cryptographic Solutions</vt:lpstr>
      <vt:lpstr>Topic 3A</vt:lpstr>
      <vt:lpstr>Cryptographic Concepts​</vt:lpstr>
      <vt:lpstr>Hashing</vt:lpstr>
      <vt:lpstr>Hashing Used to Check File Integrity (1)</vt:lpstr>
      <vt:lpstr>Hashing Used to Check File Integrity (2)</vt:lpstr>
      <vt:lpstr>Symmetric Encryption</vt:lpstr>
      <vt:lpstr>A single shared key: Symmetric Encryption</vt:lpstr>
      <vt:lpstr>Key Length</vt:lpstr>
      <vt:lpstr>Keyspace: What if we attacked a locked iPhone?</vt:lpstr>
      <vt:lpstr>Asymmetric Encryption​</vt:lpstr>
      <vt:lpstr>A two key system: Asymmetric Encryption</vt:lpstr>
      <vt:lpstr>Digital Signatures​</vt:lpstr>
      <vt:lpstr>Notes for 3A: </vt:lpstr>
      <vt:lpstr>Topic 3B</vt:lpstr>
      <vt:lpstr>Certificate Authorities​</vt:lpstr>
      <vt:lpstr>Using Certificates</vt:lpstr>
      <vt:lpstr>Windows Certificate Manager</vt:lpstr>
      <vt:lpstr>Digital Certificates​</vt:lpstr>
      <vt:lpstr>Root of Trust​</vt:lpstr>
      <vt:lpstr>Certificate Signing Requests</vt:lpstr>
      <vt:lpstr>Subject Name Attributes​</vt:lpstr>
      <vt:lpstr>Subject Alternative Name (SAN)</vt:lpstr>
      <vt:lpstr>Certificate Revocation​</vt:lpstr>
      <vt:lpstr>Key Management​</vt:lpstr>
      <vt:lpstr>Cryptoprocessors </vt:lpstr>
      <vt:lpstr>Secure Enclave</vt:lpstr>
      <vt:lpstr>Key Escrow​</vt:lpstr>
      <vt:lpstr>Topic 3C</vt:lpstr>
      <vt:lpstr>Encryption Supporting Confidentiality</vt:lpstr>
      <vt:lpstr>Disk and File Encryption</vt:lpstr>
      <vt:lpstr>Database Encryption</vt:lpstr>
      <vt:lpstr>Transport Encryption and Key Exchange</vt:lpstr>
      <vt:lpstr>Perfect Forward Secrecy</vt:lpstr>
      <vt:lpstr>Salting and Key Stretching </vt:lpstr>
      <vt:lpstr>Blockchain</vt:lpstr>
      <vt:lpstr>Obfuscation</vt:lpstr>
      <vt:lpstr>Chat Question</vt:lpstr>
      <vt:lpstr>POLL</vt:lpstr>
      <vt:lpstr>What time is it?</vt:lpstr>
      <vt:lpstr>Discussion time: Please type your questions in chat</vt:lpstr>
      <vt:lpstr>Lesson 4 Implement Identity and Access Management</vt:lpstr>
      <vt:lpstr>Topic 4A</vt:lpstr>
      <vt:lpstr>Authentication Design​</vt:lpstr>
      <vt:lpstr>Password Concepts</vt:lpstr>
      <vt:lpstr>Password Managers</vt:lpstr>
      <vt:lpstr>Multifactor Authentication​</vt:lpstr>
      <vt:lpstr>Biometric Authentication​</vt:lpstr>
      <vt:lpstr>Hard Authentication Tokens</vt:lpstr>
      <vt:lpstr>FIDO: Fast Identity Online</vt:lpstr>
      <vt:lpstr>Soft Authentication Tokens</vt:lpstr>
      <vt:lpstr>Passwordless Authentication</vt:lpstr>
      <vt:lpstr>Authentication</vt:lpstr>
      <vt:lpstr>Discussion time: Please type your questions in chat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Stephen Schneiter</cp:lastModifiedBy>
  <cp:revision>201</cp:revision>
  <cp:lastPrinted>2013-07-30T16:42:49Z</cp:lastPrinted>
  <dcterms:created xsi:type="dcterms:W3CDTF">2010-04-12T23:12:02Z</dcterms:created>
  <dcterms:modified xsi:type="dcterms:W3CDTF">2023-10-19T18:34:24Z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0x010100AA2CB5B8767C7745948A3559EF744C69</vt:lpwstr>
  </property>
  <property fmtid="{D5CDD505-2E9C-101B-9397-08002B2CF9AE}" pid="3" name="MediaServiceImageTags">
    <vt:lpwstr/>
  </property>
</Properties>
</file>